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3"/>
  </p:notesMasterIdLst>
  <p:sldIdLst>
    <p:sldId id="304" r:id="rId2"/>
    <p:sldId id="256" r:id="rId3"/>
    <p:sldId id="257" r:id="rId4"/>
    <p:sldId id="310" r:id="rId5"/>
    <p:sldId id="311" r:id="rId6"/>
    <p:sldId id="312" r:id="rId7"/>
    <p:sldId id="278" r:id="rId8"/>
    <p:sldId id="331" r:id="rId9"/>
    <p:sldId id="274" r:id="rId10"/>
    <p:sldId id="314" r:id="rId11"/>
    <p:sldId id="315" r:id="rId12"/>
    <p:sldId id="305" r:id="rId13"/>
    <p:sldId id="306" r:id="rId14"/>
    <p:sldId id="307" r:id="rId15"/>
    <p:sldId id="308" r:id="rId16"/>
    <p:sldId id="295" r:id="rId17"/>
    <p:sldId id="296" r:id="rId18"/>
    <p:sldId id="297" r:id="rId19"/>
    <p:sldId id="298" r:id="rId20"/>
    <p:sldId id="316" r:id="rId21"/>
    <p:sldId id="317" r:id="rId22"/>
    <p:sldId id="319" r:id="rId23"/>
    <p:sldId id="320" r:id="rId24"/>
    <p:sldId id="322" r:id="rId25"/>
    <p:sldId id="321" r:id="rId26"/>
    <p:sldId id="323" r:id="rId27"/>
    <p:sldId id="325" r:id="rId28"/>
    <p:sldId id="326" r:id="rId29"/>
    <p:sldId id="327" r:id="rId30"/>
    <p:sldId id="330" r:id="rId31"/>
    <p:sldId id="33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6237" autoAdjust="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14F66-0CA6-4D8A-BA8E-6448F9D987DE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2BC54-37DC-4EFC-A683-58C09F58F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2BC54-37DC-4EFC-A683-58C09F58F1B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2BC54-37DC-4EFC-A683-58C09F58F1B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2BC54-37DC-4EFC-A683-58C09F58F1B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2BC54-37DC-4EFC-A683-58C09F58F1B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4A52E8-330A-466D-A7B8-20F8014DC9DF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19BAC5-5732-46FF-A747-FB786815F08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438400" y="4343400"/>
            <a:ext cx="5410200" cy="22098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Presented by: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GOVIND PANDEY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KRISHNA  DUBEY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4343400"/>
            <a:ext cx="388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Guided by-:</a:t>
            </a:r>
          </a:p>
          <a:p>
            <a:r>
              <a:rPr lang="en-US" sz="3200" b="1" dirty="0" smtClean="0"/>
              <a:t>Dr. PRADEEP JAIN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990600"/>
            <a:ext cx="914400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CONCEPT OF RASA OF A DRUG   WITH ITS SCIENTIFIC   INTERPRETATION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2362200"/>
            <a:ext cx="9144000" cy="16764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JEEVAK AYURVED MEDICAL COLLEGE &amp; HOSPITAL RESEARCH CENTRE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       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jlsk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dk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: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ikUrj.k</a:t>
            </a:r>
            <a:endParaRPr lang="en-US" sz="4400" b="1" dirty="0" smtClean="0">
              <a:solidFill>
                <a:srgbClr val="FF0000"/>
              </a:solidFill>
              <a:latin typeface="Kruti Dev 010 " pitchFamily="2" charset="0"/>
            </a:endParaRPr>
          </a:p>
          <a:p>
            <a:pPr>
              <a:buNone/>
            </a:pPr>
            <a:r>
              <a:rPr lang="en-US" sz="4400" dirty="0" smtClean="0">
                <a:latin typeface="Kruti Dev 010 " pitchFamily="2" charset="0"/>
              </a:rPr>
              <a:t>1 </a:t>
            </a:r>
            <a:r>
              <a:rPr lang="en-US" sz="4400" dirty="0" err="1" smtClean="0">
                <a:latin typeface="Kruti Dev 010 " pitchFamily="2" charset="0"/>
              </a:rPr>
              <a:t>fLFkfr</a:t>
            </a:r>
            <a:r>
              <a:rPr lang="en-US" sz="4400" dirty="0" smtClean="0">
                <a:latin typeface="Kruti Dev 010 " pitchFamily="2" charset="0"/>
              </a:rPr>
              <a:t>          6z </a:t>
            </a:r>
            <a:r>
              <a:rPr lang="en-US" sz="4400" dirty="0" err="1" smtClean="0">
                <a:latin typeface="Kruti Dev 010 " pitchFamily="2" charset="0"/>
              </a:rPr>
              <a:t>Hkkouk</a:t>
            </a:r>
            <a:r>
              <a:rPr lang="en-US" sz="4400" dirty="0" smtClean="0">
                <a:latin typeface="Kruti Dev 010 " pitchFamily="2" charset="0"/>
              </a:rPr>
              <a:t>   11 </a:t>
            </a:r>
            <a:r>
              <a:rPr lang="hi-IN" sz="3600" b="1" dirty="0" smtClean="0"/>
              <a:t>विक्रिया</a:t>
            </a:r>
            <a:endParaRPr lang="en-US" sz="4400" b="1" dirty="0" smtClean="0">
              <a:latin typeface="Kruti Dev 010 " pitchFamily="2" charset="0"/>
            </a:endParaRPr>
          </a:p>
          <a:p>
            <a:pPr>
              <a:buNone/>
            </a:pPr>
            <a:r>
              <a:rPr lang="en-US" sz="4400" dirty="0" smtClean="0">
                <a:latin typeface="Kruti Dev 010 " pitchFamily="2" charset="0"/>
              </a:rPr>
              <a:t>2 </a:t>
            </a:r>
            <a:r>
              <a:rPr lang="en-US" sz="4400" dirty="0" err="1" smtClean="0">
                <a:latin typeface="Kruti Dev 010 " pitchFamily="2" charset="0"/>
              </a:rPr>
              <a:t>Ikk</a:t>
            </a:r>
            <a:r>
              <a:rPr lang="en-US" sz="4400" dirty="0" smtClean="0">
                <a:latin typeface="Kruti Dev 010 " pitchFamily="2" charset="0"/>
              </a:rPr>
              <a:t>=           7  </a:t>
            </a:r>
            <a:r>
              <a:rPr lang="en-US" sz="4400" dirty="0" err="1" smtClean="0">
                <a:latin typeface="Kruti Dev 010 " pitchFamily="2" charset="0"/>
              </a:rPr>
              <a:t>ns”’k</a:t>
            </a:r>
            <a:endParaRPr lang="en-US" sz="4400" dirty="0" smtClean="0">
              <a:latin typeface="Kruti Dev 010 " pitchFamily="2" charset="0"/>
            </a:endParaRPr>
          </a:p>
          <a:p>
            <a:pPr>
              <a:buNone/>
            </a:pPr>
            <a:r>
              <a:rPr lang="en-US" sz="4400" dirty="0" smtClean="0">
                <a:latin typeface="Kruti Dev 010 " pitchFamily="2" charset="0"/>
              </a:rPr>
              <a:t>3 </a:t>
            </a:r>
            <a:r>
              <a:rPr lang="en-US" sz="4400" dirty="0" err="1" smtClean="0">
                <a:latin typeface="Kruti Dev 010 " pitchFamily="2" charset="0"/>
              </a:rPr>
              <a:t>la;skx</a:t>
            </a:r>
            <a:r>
              <a:rPr lang="en-US" sz="4400" dirty="0" smtClean="0">
                <a:latin typeface="Kruti Dev 010 " pitchFamily="2" charset="0"/>
              </a:rPr>
              <a:t>         8  </a:t>
            </a:r>
            <a:r>
              <a:rPr lang="en-US" sz="4400" dirty="0" err="1" smtClean="0">
                <a:latin typeface="Kruti Dev 010 " pitchFamily="2" charset="0"/>
              </a:rPr>
              <a:t>dkG</a:t>
            </a:r>
            <a:r>
              <a:rPr lang="en-US" sz="4400" dirty="0" smtClean="0">
                <a:latin typeface="Kruti Dev 010 " pitchFamily="2" charset="0"/>
              </a:rPr>
              <a:t> z</a:t>
            </a:r>
          </a:p>
          <a:p>
            <a:pPr>
              <a:buNone/>
            </a:pPr>
            <a:r>
              <a:rPr lang="en-US" sz="4400" dirty="0" smtClean="0">
                <a:latin typeface="Kruti Dev 010 " pitchFamily="2" charset="0"/>
              </a:rPr>
              <a:t>4 </a:t>
            </a:r>
            <a:r>
              <a:rPr lang="en-US" sz="4400" dirty="0" err="1" smtClean="0">
                <a:latin typeface="Kruti Dev 010 " pitchFamily="2" charset="0"/>
              </a:rPr>
              <a:t>Ikkd</a:t>
            </a:r>
            <a:r>
              <a:rPr lang="en-US" sz="4400" dirty="0" smtClean="0">
                <a:latin typeface="Kruti Dev 010 " pitchFamily="2" charset="0"/>
              </a:rPr>
              <a:t>          9  ifj.kke</a:t>
            </a:r>
          </a:p>
          <a:p>
            <a:pPr>
              <a:buNone/>
            </a:pPr>
            <a:r>
              <a:rPr lang="en-US" sz="4400" dirty="0" smtClean="0">
                <a:latin typeface="Kruti Dev 010 " pitchFamily="2" charset="0"/>
              </a:rPr>
              <a:t>5 </a:t>
            </a:r>
            <a:r>
              <a:rPr lang="en-US" sz="4400" dirty="0" err="1" smtClean="0">
                <a:latin typeface="Kruti Dev 010 " pitchFamily="2" charset="0"/>
              </a:rPr>
              <a:t>vkri</a:t>
            </a:r>
            <a:r>
              <a:rPr lang="en-US" sz="4400" dirty="0" smtClean="0">
                <a:latin typeface="Kruti Dev 010 " pitchFamily="2" charset="0"/>
              </a:rPr>
              <a:t>        10  </a:t>
            </a:r>
            <a:r>
              <a:rPr lang="en-US" sz="4400" dirty="0" err="1" smtClean="0">
                <a:latin typeface="Kruti Dev 010 " pitchFamily="2" charset="0"/>
              </a:rPr>
              <a:t>milxZ</a:t>
            </a:r>
            <a:endParaRPr lang="en-US" sz="4400" dirty="0" smtClean="0">
              <a:latin typeface="Kruti Dev 010 " pitchFamily="2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64080"/>
            <a:ext cx="8839200" cy="4693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                                  </a:t>
            </a:r>
            <a:r>
              <a:rPr lang="hi-IN" sz="5800" b="1" dirty="0" smtClean="0">
                <a:latin typeface="Kruti Dev 010 " pitchFamily="2" charset="0"/>
              </a:rPr>
              <a:t>वर्ग</a:t>
            </a:r>
            <a:endParaRPr lang="en-US" sz="8000" b="1" dirty="0" smtClean="0">
              <a:latin typeface="Kruti Dev 010 " pitchFamily="2" charset="0"/>
            </a:endParaRPr>
          </a:p>
          <a:p>
            <a:pPr>
              <a:buNone/>
            </a:pPr>
            <a:endParaRPr lang="en-US" sz="8000" b="1" dirty="0" smtClean="0">
              <a:latin typeface="Kruti Dev 010 " pitchFamily="2" charset="0"/>
            </a:endParaRPr>
          </a:p>
          <a:p>
            <a:pPr>
              <a:buNone/>
            </a:pPr>
            <a:r>
              <a:rPr lang="en-US" sz="3600" b="1" dirty="0" smtClean="0">
                <a:latin typeface="Kruti Dev 010 " pitchFamily="2" charset="0"/>
              </a:rPr>
              <a:t>      </a:t>
            </a:r>
            <a:r>
              <a:rPr lang="en-US" sz="3600" b="1" dirty="0" err="1" smtClean="0">
                <a:latin typeface="Kruti Dev 010 " pitchFamily="2" charset="0"/>
              </a:rPr>
              <a:t>lSkE</a:t>
            </a:r>
            <a:r>
              <a:rPr lang="en-US" sz="3600" b="1" dirty="0" smtClean="0">
                <a:latin typeface="Kruti Dev 010 " pitchFamily="2" charset="0"/>
              </a:rPr>
              <a:t>;                          </a:t>
            </a:r>
            <a:r>
              <a:rPr lang="en-US" sz="3600" b="1" dirty="0" err="1" smtClean="0">
                <a:latin typeface="Kruti Dev 010 " pitchFamily="2" charset="0"/>
              </a:rPr>
              <a:t>vkXUsk</a:t>
            </a:r>
            <a:r>
              <a:rPr lang="en-US" sz="3600" b="1" dirty="0" smtClean="0">
                <a:latin typeface="Kruti Dev 010 " pitchFamily="2" charset="0"/>
              </a:rPr>
              <a:t>;  </a:t>
            </a:r>
          </a:p>
          <a:p>
            <a:pPr>
              <a:buNone/>
            </a:pPr>
            <a:r>
              <a:rPr lang="en-US" sz="3600" b="1" dirty="0" smtClean="0">
                <a:latin typeface="Kruti Dev 010 " pitchFamily="2" charset="0"/>
              </a:rPr>
              <a:t>   </a:t>
            </a:r>
            <a:r>
              <a:rPr lang="en-US" sz="3600" b="1" dirty="0" err="1" smtClean="0">
                <a:latin typeface="Kruti Dev 010 " pitchFamily="2" charset="0"/>
              </a:rPr>
              <a:t>Ek?kqj</a:t>
            </a:r>
            <a:r>
              <a:rPr lang="en-US" sz="3600" b="1" dirty="0" smtClean="0">
                <a:latin typeface="Kruti Dev 010 " pitchFamily="2" charset="0"/>
              </a:rPr>
              <a:t>  </a:t>
            </a:r>
            <a:r>
              <a:rPr lang="en-US" sz="3600" b="1" dirty="0" err="1" smtClean="0">
                <a:latin typeface="Kruti Dev 010 " pitchFamily="2" charset="0"/>
              </a:rPr>
              <a:t>frDRk</a:t>
            </a:r>
            <a:r>
              <a:rPr lang="en-US" sz="3600" b="1" dirty="0" smtClean="0">
                <a:latin typeface="Kruti Dev 010 " pitchFamily="2" charset="0"/>
              </a:rPr>
              <a:t>                         </a:t>
            </a:r>
            <a:r>
              <a:rPr lang="en-US" sz="3600" b="1" dirty="0" err="1" smtClean="0">
                <a:latin typeface="Kruti Dev 010 " pitchFamily="2" charset="0"/>
              </a:rPr>
              <a:t>dVq</a:t>
            </a:r>
            <a:endParaRPr lang="en-US" sz="3600" b="1" dirty="0" smtClean="0">
              <a:latin typeface="Kruti Dev 010 " pitchFamily="2" charset="0"/>
            </a:endParaRPr>
          </a:p>
          <a:p>
            <a:pPr>
              <a:buNone/>
            </a:pPr>
            <a:r>
              <a:rPr lang="en-US" sz="3600" b="1" dirty="0" smtClean="0">
                <a:latin typeface="Kruti Dev 010 " pitchFamily="2" charset="0"/>
              </a:rPr>
              <a:t>   </a:t>
            </a:r>
            <a:r>
              <a:rPr lang="en-US" sz="3600" b="1" dirty="0" err="1" smtClean="0">
                <a:latin typeface="Kruti Dev 010 " pitchFamily="2" charset="0"/>
              </a:rPr>
              <a:t>d</a:t>
            </a:r>
            <a:r>
              <a:rPr lang="en-US" sz="3600" b="1" dirty="0" err="1" smtClean="0">
                <a:latin typeface="Kruti Dev 010"/>
                <a:ea typeface="Calibri"/>
                <a:cs typeface="Times New Roman"/>
              </a:rPr>
              <a:t>"kk</a:t>
            </a:r>
            <a:r>
              <a:rPr lang="en-US" sz="3600" b="1" dirty="0" smtClean="0">
                <a:latin typeface="Kruti Dev 010 " pitchFamily="2" charset="0"/>
              </a:rPr>
              <a:t>;                         </a:t>
            </a:r>
            <a:r>
              <a:rPr lang="en-US" sz="3900" b="1" dirty="0" err="1" smtClean="0">
                <a:latin typeface="Kruti Dev 010 " pitchFamily="2" charset="0"/>
              </a:rPr>
              <a:t>vEYk</a:t>
            </a:r>
            <a:r>
              <a:rPr lang="en-US" sz="3900" b="1" dirty="0" smtClean="0">
                <a:latin typeface="Kruti Dev 010 " pitchFamily="2" charset="0"/>
              </a:rPr>
              <a:t>  </a:t>
            </a:r>
            <a:r>
              <a:rPr lang="en-US" sz="3900" b="1" dirty="0" err="1" smtClean="0">
                <a:latin typeface="Kruti Dev 010 " pitchFamily="2" charset="0"/>
              </a:rPr>
              <a:t>yo.k</a:t>
            </a:r>
            <a:r>
              <a:rPr lang="en-US" sz="3900" b="1" dirty="0" smtClean="0">
                <a:latin typeface="Kruti Dev 010 " pitchFamily="2" charset="0"/>
              </a:rPr>
              <a:t>     </a:t>
            </a:r>
            <a:endParaRPr lang="en-US" sz="3600" b="1" dirty="0" smtClean="0">
              <a:latin typeface="Kruti Dev 010 " pitchFamily="2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724400" y="3124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724400" y="40386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828800" y="40386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828800" y="40386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620000" y="40386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762000"/>
            <a:ext cx="8229600" cy="1143000"/>
          </a:xfrm>
        </p:spPr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mar" pitchFamily="82" charset="0"/>
              </a:rPr>
              <a:t>      </a:t>
            </a:r>
            <a:r>
              <a:rPr lang="en-US" sz="6000" b="1" dirty="0" err="1" smtClean="0">
                <a:solidFill>
                  <a:srgbClr val="FF0000"/>
                </a:solidFill>
                <a:latin typeface="Amar" pitchFamily="82" charset="0"/>
              </a:rPr>
              <a:t>jl</a:t>
            </a:r>
            <a:r>
              <a:rPr lang="en-US" sz="6000" b="1" dirty="0" smtClean="0">
                <a:solidFill>
                  <a:srgbClr val="FF0000"/>
                </a:solidFill>
                <a:latin typeface="Amar" pitchFamily="82" charset="0"/>
              </a:rPr>
              <a:t>  </a:t>
            </a:r>
            <a:r>
              <a:rPr lang="en-US" sz="6000" b="1" dirty="0" err="1" smtClean="0">
                <a:solidFill>
                  <a:srgbClr val="FF0000"/>
                </a:solidFill>
                <a:latin typeface="Amar" pitchFamily="82" charset="0"/>
              </a:rPr>
              <a:t>dk</a:t>
            </a:r>
            <a:r>
              <a:rPr lang="en-US" sz="60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hi-IN" sz="4800" dirty="0" smtClean="0">
                <a:solidFill>
                  <a:srgbClr val="FF0000"/>
                </a:solidFill>
              </a:rPr>
              <a:t>वर्गीकरण</a:t>
            </a:r>
            <a:endParaRPr lang="en-US" sz="4800" dirty="0">
              <a:solidFill>
                <a:srgbClr val="FF0000"/>
              </a:solidFill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066800"/>
          <a:ext cx="8915401" cy="5791200"/>
        </p:xfrm>
        <a:graphic>
          <a:graphicData uri="http://schemas.openxmlformats.org/drawingml/2006/table">
            <a:tbl>
              <a:tblPr/>
              <a:tblGrid>
                <a:gridCol w="1429897"/>
                <a:gridCol w="1413458"/>
                <a:gridCol w="1500045"/>
                <a:gridCol w="1332351"/>
                <a:gridCol w="1437202"/>
                <a:gridCol w="1802448"/>
              </a:tblGrid>
              <a:tr h="100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Kruti Dev 010"/>
                          <a:ea typeface="Calibri"/>
                          <a:cs typeface="Times New Roman"/>
                        </a:rPr>
                        <a:t>    la[;k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jl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xq.k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deZ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nks"kizHkko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vfrlsoutU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fodkj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9713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2400" b="1" dirty="0">
                        <a:latin typeface="Kruti Dev 01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e/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kqj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fLuX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/k] '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khr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xq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#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ca`g.k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thou]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vk;q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";]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cY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lw"Vfo.ew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=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dQdj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okrfiŸkgkj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LFkkSY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v#fp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dkl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‘’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okl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4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xyx.M</a:t>
                      </a:r>
                      <a:r>
                        <a:rPr lang="en-US" sz="2400" b="1" dirty="0" smtClean="0">
                          <a:latin typeface="Kruti Dev 010"/>
                          <a:ea typeface="Calibri"/>
                          <a:cs typeface="Times New Roman"/>
                        </a:rPr>
                        <a:t>]</a:t>
                      </a:r>
                      <a:r>
                        <a:rPr lang="en-US" sz="2400" b="1" baseline="0" dirty="0" smtClean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x.Mekyk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'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yhin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izesg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d`fe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vkfn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dQt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326448"/>
            <a:ext cx="8001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jlksa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ds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xq.k&amp;</a:t>
            </a:r>
            <a:r>
              <a:rPr kumimoji="0" lang="en-US" sz="1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Z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98192"/>
            <a:ext cx="968535" cy="768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 err="1" smtClean="0">
                <a:latin typeface="Kruti Dev 010"/>
                <a:ea typeface="Calibri"/>
                <a:cs typeface="Times New Roman"/>
              </a:rPr>
              <a:t>deZ</a:t>
            </a:r>
            <a:r>
              <a:rPr lang="en-US" sz="2800" b="1" dirty="0" smtClean="0">
                <a:latin typeface="Kruti Dev 010"/>
                <a:ea typeface="Calibri"/>
                <a:cs typeface="Times New Roman"/>
              </a:rPr>
              <a:t> </a:t>
            </a:r>
            <a:endParaRPr lang="en-US" b="1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762000"/>
          <a:ext cx="8534400" cy="5791200"/>
        </p:xfrm>
        <a:graphic>
          <a:graphicData uri="http://schemas.openxmlformats.org/drawingml/2006/table">
            <a:tbl>
              <a:tblPr/>
              <a:tblGrid>
                <a:gridCol w="1362094"/>
                <a:gridCol w="1346438"/>
                <a:gridCol w="1349048"/>
                <a:gridCol w="1349048"/>
                <a:gridCol w="1369052"/>
                <a:gridCol w="1758720"/>
              </a:tblGrid>
              <a:tr h="57912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b="1" dirty="0">
                        <a:latin typeface="Kruti Dev 01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vEy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latin typeface="Kruti Dev 010"/>
                          <a:ea typeface="Calibri"/>
                          <a:cs typeface="Times New Roman"/>
                        </a:rPr>
                        <a:t>fLuX/k] m".k] xq#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jkspu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nhiu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ikpu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vuqyksu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vo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`";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latin typeface="Kruti Dev 010"/>
                          <a:ea typeface="Calibri"/>
                          <a:cs typeface="Times New Roman"/>
                        </a:rPr>
                        <a:t>dQfiŸkdj] okrgj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jäfodkj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'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kksFk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ikd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nkg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d.Mw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ik.Mw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n`f"Veka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|]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jäfiŸk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Hkze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vkfn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5760720"/>
        </p:xfrm>
        <a:graphic>
          <a:graphicData uri="http://schemas.openxmlformats.org/drawingml/2006/table">
            <a:tbl>
              <a:tblPr/>
              <a:tblGrid>
                <a:gridCol w="1459387"/>
                <a:gridCol w="1442613"/>
                <a:gridCol w="1445408"/>
                <a:gridCol w="1445408"/>
                <a:gridCol w="1466841"/>
                <a:gridCol w="1884343"/>
              </a:tblGrid>
              <a:tr h="529063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2000" dirty="0">
                        <a:latin typeface="Kruti Dev 01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yo.k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fLuX/k] m".k] xq#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Dysnu] nhiu] ikpu] Nsnu] Hksnu] 'kqØ?u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dQfiŸkj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okrgj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uiaqldrk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ifyr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[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kkfyR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;]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jäfiŸk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vEyfiŸk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foliZ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okrjä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fopfpZdk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vkfn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1143000"/>
          <a:ext cx="8839202" cy="5334000"/>
        </p:xfrm>
        <a:graphic>
          <a:graphicData uri="http://schemas.openxmlformats.org/drawingml/2006/table">
            <a:tbl>
              <a:tblPr/>
              <a:tblGrid>
                <a:gridCol w="1659360"/>
                <a:gridCol w="1662577"/>
                <a:gridCol w="1554865"/>
                <a:gridCol w="1794941"/>
                <a:gridCol w="2167459"/>
              </a:tblGrid>
              <a:tr h="533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dVq</a:t>
                      </a:r>
                      <a:endParaRPr lang="en-US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:{k]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m".k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y?kq</a:t>
                      </a:r>
                      <a:endParaRPr lang="en-US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eq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k’kks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ku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nhiu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ikpu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ys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ku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d`fe?u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xzkgh</a:t>
                      </a:r>
                      <a:endParaRPr lang="en-US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okrfiŸkdj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dQgj</a:t>
                      </a:r>
                      <a:endParaRPr lang="en-US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uiqaldrk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ewPNkZ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Hkze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nkg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nkScZY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;]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r`".kk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vkfn</a:t>
                      </a:r>
                      <a:endParaRPr lang="en-US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2" y="838200"/>
          <a:ext cx="8915406" cy="5410200"/>
        </p:xfrm>
        <a:graphic>
          <a:graphicData uri="http://schemas.openxmlformats.org/drawingml/2006/table">
            <a:tbl>
              <a:tblPr/>
              <a:tblGrid>
                <a:gridCol w="1422903"/>
                <a:gridCol w="1406547"/>
                <a:gridCol w="1409274"/>
                <a:gridCol w="1409274"/>
                <a:gridCol w="1430172"/>
                <a:gridCol w="1837236"/>
              </a:tblGrid>
              <a:tr h="54102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000" b="1" dirty="0">
                        <a:latin typeface="Kruti Dev 01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frä</a:t>
                      </a:r>
                      <a:endParaRPr lang="en-US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Kruti Dev 010"/>
                          <a:ea typeface="Calibri"/>
                          <a:cs typeface="Times New Roman"/>
                        </a:rPr>
                        <a:t>:{k '</a:t>
                      </a:r>
                      <a:r>
                        <a:rPr lang="en-US" sz="28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khr</a:t>
                      </a:r>
                      <a:r>
                        <a:rPr lang="en-US" sz="2800" b="1" dirty="0" smtClean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y?kq</a:t>
                      </a:r>
                      <a:endParaRPr lang="en-US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nhiu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ikpu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jkspu</a:t>
                      </a:r>
                      <a:r>
                        <a:rPr lang="en-US" sz="2800" b="1" dirty="0" smtClean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d`fe?u</a:t>
                      </a:r>
                      <a:r>
                        <a:rPr lang="en-US" sz="2800" b="1" dirty="0" smtClean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Toj?u</a:t>
                      </a:r>
                      <a:r>
                        <a:rPr lang="en-US" sz="2800" b="1" dirty="0" smtClean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fo"k?u</a:t>
                      </a:r>
                      <a:endParaRPr lang="en-US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okrdj] dQfiŸkgj</a:t>
                      </a:r>
                      <a:endParaRPr lang="en-US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kkrq’kks"k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nkScZY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;]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Hkze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eq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k’kks"k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okrO;kf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/k</a:t>
                      </a:r>
                      <a:endParaRPr lang="en-US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143000"/>
          <a:ext cx="8915397" cy="4495800"/>
        </p:xfrm>
        <a:graphic>
          <a:graphicData uri="http://schemas.openxmlformats.org/drawingml/2006/table">
            <a:tbl>
              <a:tblPr/>
              <a:tblGrid>
                <a:gridCol w="1422902"/>
                <a:gridCol w="1406546"/>
                <a:gridCol w="1409272"/>
                <a:gridCol w="1409272"/>
                <a:gridCol w="1430171"/>
                <a:gridCol w="1837234"/>
              </a:tblGrid>
              <a:tr h="449580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3200" b="1" dirty="0">
                        <a:latin typeface="Kruti Dev 01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n-US" sz="3200" b="1" dirty="0" err="1" smtClean="0">
                          <a:latin typeface="Kruti Dev 010" pitchFamily="2" charset="0"/>
                        </a:rPr>
                        <a:t>i</a:t>
                      </a:r>
                      <a:r>
                        <a:rPr lang="en-US" sz="3200" b="1" dirty="0" err="1" smtClean="0">
                          <a:latin typeface="Kruti Dev 010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;</a:t>
                      </a:r>
                      <a:endParaRPr lang="en-US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latin typeface="Kruti Dev 010"/>
                          <a:ea typeface="Calibri"/>
                          <a:cs typeface="Times New Roman"/>
                        </a:rPr>
                        <a:t>:{k] 'khr] y?kq</a:t>
                      </a:r>
                      <a:endParaRPr lang="en-US" sz="3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latin typeface="Kruti Dev 010"/>
                          <a:ea typeface="Calibri"/>
                          <a:cs typeface="Times New Roman"/>
                        </a:rPr>
                        <a:t>LrEHku] 'kks"k.k] jksi.k] lU/kkuh;] vo`";</a:t>
                      </a:r>
                      <a:endParaRPr lang="en-US" sz="3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latin typeface="Kruti Dev 010"/>
                          <a:ea typeface="Calibri"/>
                          <a:cs typeface="Times New Roman"/>
                        </a:rPr>
                        <a:t>okrdj] dQfiŸkgj </a:t>
                      </a:r>
                      <a:endParaRPr lang="en-US" sz="3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eq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k’kks"k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ân;’kwy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vk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eku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L=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ksrksjks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/k]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uiqaldrk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3200" b="1" dirty="0" err="1">
                          <a:latin typeface="Kruti Dev 010"/>
                          <a:ea typeface="Calibri"/>
                          <a:cs typeface="Times New Roman"/>
                        </a:rPr>
                        <a:t>okrO;kf</a:t>
                      </a:r>
                      <a:r>
                        <a:rPr lang="en-US" sz="3200" b="1" dirty="0">
                          <a:latin typeface="Kruti Dev 010"/>
                          <a:ea typeface="Calibri"/>
                          <a:cs typeface="Times New Roman"/>
                        </a:rPr>
                        <a:t>/k</a:t>
                      </a:r>
                      <a:endParaRPr lang="en-US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40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Kruti Dev 010 " pitchFamily="2" charset="0"/>
              </a:rPr>
              <a:t>va’kka’k</a:t>
            </a:r>
            <a:r>
              <a:rPr lang="en-US" b="1" dirty="0" smtClean="0">
                <a:solidFill>
                  <a:srgbClr val="FF0000"/>
                </a:solidFill>
                <a:latin typeface="Kruti Dev 010 " pitchFamily="2" charset="0"/>
              </a:rPr>
              <a:t> &amp; </a:t>
            </a:r>
            <a:r>
              <a:rPr lang="en-US" b="1" dirty="0" err="1" smtClean="0">
                <a:solidFill>
                  <a:srgbClr val="FF0000"/>
                </a:solidFill>
                <a:latin typeface="Kruti Dev 010 " pitchFamily="2" charset="0"/>
              </a:rPr>
              <a:t>dYiuk</a:t>
            </a:r>
            <a:r>
              <a:rPr lang="en-US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Kruti Dev 010 " pitchFamily="2" charset="0"/>
              </a:rPr>
              <a:t>ls</a:t>
            </a:r>
            <a:r>
              <a:rPr lang="en-US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Kruti Dev 010 " pitchFamily="2" charset="0"/>
              </a:rPr>
              <a:t>jlksa</a:t>
            </a:r>
            <a:r>
              <a:rPr lang="en-US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Kruti Dev 010 " pitchFamily="2" charset="0"/>
              </a:rPr>
              <a:t>ds</a:t>
            </a:r>
            <a:r>
              <a:rPr lang="en-US" b="1" dirty="0" smtClean="0">
                <a:solidFill>
                  <a:srgbClr val="FF0000"/>
                </a:solidFill>
                <a:latin typeface="Kruti Dev 010 " pitchFamily="2" charset="0"/>
              </a:rPr>
              <a:t> 63 </a:t>
            </a:r>
            <a:r>
              <a:rPr lang="en-US" b="1" dirty="0" err="1" smtClean="0">
                <a:solidFill>
                  <a:srgbClr val="FF0000"/>
                </a:solidFill>
                <a:latin typeface="Kruti Dev 010 " pitchFamily="2" charset="0"/>
              </a:rPr>
              <a:t>Hksn</a:t>
            </a:r>
            <a:r>
              <a:rPr lang="en-US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Kruti Dev 010 " pitchFamily="2" charset="0"/>
              </a:rPr>
              <a:t>gksrs</a:t>
            </a:r>
            <a:r>
              <a:rPr lang="en-US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Kruti Dev 010 " pitchFamily="2" charset="0"/>
              </a:rPr>
              <a:t>gSa</a:t>
            </a:r>
            <a:r>
              <a:rPr lang="en-US" b="1" dirty="0" smtClean="0">
                <a:solidFill>
                  <a:srgbClr val="FF0000"/>
                </a:solidFill>
                <a:latin typeface="Kruti Dev 010 " pitchFamily="2" charset="0"/>
              </a:rPr>
              <a:t>&amp;</a:t>
            </a:r>
            <a:r>
              <a:rPr lang="en-US" dirty="0" smtClean="0">
                <a:latin typeface="Kruti Dev 010 " pitchFamily="2" charset="0"/>
              </a:rPr>
              <a:t/>
            </a:r>
            <a:br>
              <a:rPr lang="en-US" dirty="0" smtClean="0">
                <a:latin typeface="Kruti Dev 010 " pitchFamily="2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,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djl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 	    ¾	6</a:t>
            </a:r>
            <a:b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f}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djl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 	    ¾	15</a:t>
            </a:r>
            <a:b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f=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djl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 	    ¾	20</a:t>
            </a:r>
            <a:b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</a:b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prq"djl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 	¾	15</a:t>
            </a:r>
            <a:b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</a:b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i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¥~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pdjl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 	¾	6</a:t>
            </a:r>
            <a:b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"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kV~djl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 	¾	1</a:t>
            </a:r>
            <a:b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;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ksx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 		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=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	63</a:t>
            </a:r>
            <a:r>
              <a:rPr lang="en-US" dirty="0" smtClean="0">
                <a:latin typeface="Kruti Dev 010 " pitchFamily="2" charset="0"/>
              </a:rPr>
              <a:t/>
            </a:r>
            <a:br>
              <a:rPr lang="en-US" dirty="0" smtClean="0">
                <a:latin typeface="Kruti Dev 010 " pitchFamily="2" charset="0"/>
              </a:rPr>
            </a:br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81001" y="989214"/>
            <a:ext cx="8229599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     ,d 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jl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dk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mnkgj.k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%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jl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			     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mnkgj.k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e/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kqj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			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xksnqX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/k]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nzk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{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kk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vEy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			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dPpk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djkSank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yo.k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		     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lSU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ko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dVq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			     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fiIiyh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pO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frDRk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sz="3200" b="1" dirty="0" smtClean="0">
                <a:latin typeface="Kruti Dev 010" pitchFamily="2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iiZV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 </a:t>
            </a:r>
            <a:r>
              <a:rPr lang="en-US" sz="3200" b="1" dirty="0" err="1" smtClean="0">
                <a:latin typeface="Kruti Dev 010" pitchFamily="2" charset="0"/>
                <a:ea typeface="Calibri" pitchFamily="34" charset="0"/>
                <a:cs typeface="Times New Roman" pitchFamily="18" charset="0"/>
              </a:rPr>
              <a:t>fdjkrfRkDr</a:t>
            </a:r>
            <a:r>
              <a:rPr lang="en-US" sz="3200" b="1" dirty="0" smtClean="0">
                <a:latin typeface="Kruti Dev 010" pitchFamily="2" charset="0"/>
                <a:ea typeface="Calibri" pitchFamily="34" charset="0"/>
                <a:cs typeface="Times New Roman" pitchFamily="18" charset="0"/>
              </a:rPr>
              <a:t>]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uhe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d"kk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; 			</a:t>
            </a:r>
            <a:r>
              <a:rPr lang="en-US" sz="3200" b="1" dirty="0" err="1" smtClean="0">
                <a:latin typeface="Kruti Dev 010" pitchFamily="2" charset="0"/>
                <a:ea typeface="Calibri" pitchFamily="34" charset="0"/>
                <a:cs typeface="Times New Roman" pitchFamily="18" charset="0"/>
              </a:rPr>
              <a:t>deG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jks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kz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8915400" cy="2667000"/>
          </a:xfrm>
        </p:spPr>
        <p:txBody>
          <a:bodyPr>
            <a:norm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fu:</a:t>
            </a:r>
            <a:r>
              <a:rPr lang="en-US" sz="4400" b="1" dirty="0" err="1" smtClean="0">
                <a:solidFill>
                  <a:srgbClr val="FF0000"/>
                </a:solidFill>
                <a:latin typeface="Kruti Dev 010" pitchFamily="2" charset="0"/>
              </a:rPr>
              <a:t>fDr</a:t>
            </a:r>
            <a:r>
              <a:rPr lang="en-US" sz="4400" b="1" dirty="0" smtClean="0">
                <a:solidFill>
                  <a:srgbClr val="FF0000"/>
                </a:solidFill>
                <a:latin typeface="Kruti Dev 010" pitchFamily="2" charset="0"/>
              </a:rPr>
              <a:t> % </a:t>
            </a:r>
            <a:r>
              <a:rPr lang="en-US" sz="4000" dirty="0" err="1" smtClean="0">
                <a:solidFill>
                  <a:schemeClr val="tx2"/>
                </a:solidFill>
                <a:latin typeface="Kruti Dev 010" pitchFamily="2" charset="0"/>
              </a:rPr>
              <a:t>jlks</a:t>
            </a:r>
            <a:r>
              <a:rPr lang="en-US" sz="40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Kruti Dev 010" pitchFamily="2" charset="0"/>
              </a:rPr>
              <a:t>xU</a:t>
            </a:r>
            <a:r>
              <a:rPr lang="en-US" sz="4000" dirty="0" smtClean="0">
                <a:solidFill>
                  <a:schemeClr val="tx2"/>
                </a:solidFill>
                <a:latin typeface="Kruti Dev 010" pitchFamily="2" charset="0"/>
              </a:rPr>
              <a:t>/</a:t>
            </a:r>
            <a:r>
              <a:rPr lang="en-US" sz="4000" dirty="0" err="1" smtClean="0">
                <a:solidFill>
                  <a:schemeClr val="tx2"/>
                </a:solidFill>
                <a:latin typeface="Kruti Dev 010" pitchFamily="2" charset="0"/>
              </a:rPr>
              <a:t>kjls</a:t>
            </a:r>
            <a:r>
              <a:rPr lang="en-US" sz="40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Kruti Dev 010" pitchFamily="2" charset="0"/>
              </a:rPr>
              <a:t>Lokns</a:t>
            </a:r>
            <a:r>
              <a:rPr lang="en-US" sz="4000" dirty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Kruti Dev 010" pitchFamily="2" charset="0"/>
              </a:rPr>
              <a:t>fräknkS</a:t>
            </a:r>
            <a:r>
              <a:rPr lang="en-US" sz="40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Kruti Dev 010" pitchFamily="2" charset="0"/>
              </a:rPr>
              <a:t>fo"kjkx;ks%A</a:t>
            </a:r>
            <a:endParaRPr lang="en-US" sz="4000" dirty="0" smtClean="0">
              <a:solidFill>
                <a:schemeClr val="tx2"/>
              </a:solidFill>
              <a:latin typeface="Kruti Dev 010" pitchFamily="2" charset="0"/>
            </a:endParaRPr>
          </a:p>
          <a:p>
            <a:r>
              <a:rPr lang="en-US" sz="4000" dirty="0" smtClean="0">
                <a:solidFill>
                  <a:schemeClr val="tx2"/>
                </a:solidFill>
                <a:latin typeface="Kruti Dev 010" pitchFamily="2" charset="0"/>
              </a:rPr>
              <a:t>            Ük`³~xkjknkS </a:t>
            </a:r>
            <a:r>
              <a:rPr lang="en-US" sz="4000" dirty="0" err="1">
                <a:solidFill>
                  <a:schemeClr val="tx2"/>
                </a:solidFill>
                <a:latin typeface="Kruti Dev 010" pitchFamily="2" charset="0"/>
              </a:rPr>
              <a:t>nzos</a:t>
            </a:r>
            <a:r>
              <a:rPr lang="en-US" sz="4000" dirty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Kruti Dev 010" pitchFamily="2" charset="0"/>
              </a:rPr>
              <a:t>oh;sZ</a:t>
            </a:r>
            <a:r>
              <a:rPr lang="en-US" sz="4000" dirty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Kruti Dev 010" pitchFamily="2" charset="0"/>
              </a:rPr>
              <a:t>nsg</a:t>
            </a:r>
            <a:r>
              <a:rPr lang="en-US" sz="4000" dirty="0">
                <a:solidFill>
                  <a:schemeClr val="tx2"/>
                </a:solidFill>
                <a:latin typeface="Kruti Dev 010" pitchFamily="2" charset="0"/>
              </a:rPr>
              <a:t>/</a:t>
            </a:r>
            <a:r>
              <a:rPr lang="en-US" sz="4000" dirty="0" err="1">
                <a:solidFill>
                  <a:schemeClr val="tx2"/>
                </a:solidFill>
                <a:latin typeface="Kruti Dev 010" pitchFamily="2" charset="0"/>
              </a:rPr>
              <a:t>kkRoEcqikjnsAA</a:t>
            </a:r>
            <a:r>
              <a:rPr lang="en-US" sz="4000" dirty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endParaRPr lang="en-US" dirty="0">
              <a:solidFill>
                <a:schemeClr val="tx2"/>
              </a:solidFill>
              <a:latin typeface="Kruti Dev 010" pitchFamily="2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mar" pitchFamily="82" charset="0"/>
              </a:rPr>
              <a:t>     </a:t>
            </a:r>
            <a:r>
              <a:rPr lang="en-US" sz="6000" dirty="0" err="1" smtClean="0">
                <a:solidFill>
                  <a:srgbClr val="FF0000"/>
                </a:solidFill>
                <a:latin typeface="Amar" pitchFamily="82" charset="0"/>
              </a:rPr>
              <a:t>nks</a:t>
            </a:r>
            <a:r>
              <a:rPr lang="en-US" sz="6000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Amar" pitchFamily="82" charset="0"/>
              </a:rPr>
              <a:t>jl</a:t>
            </a:r>
            <a:r>
              <a:rPr lang="en-US" sz="6000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Amar" pitchFamily="82" charset="0"/>
              </a:rPr>
              <a:t>dk</a:t>
            </a:r>
            <a:r>
              <a:rPr lang="en-US" sz="6000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Amar" pitchFamily="82" charset="0"/>
              </a:rPr>
              <a:t>mnkgj.k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229600" cy="4389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>
              <a:latin typeface="Amar" pitchFamily="82" charset="0"/>
            </a:endParaRPr>
          </a:p>
          <a:p>
            <a:r>
              <a:rPr lang="en-US" sz="3000" b="1" dirty="0" err="1" smtClean="0">
                <a:latin typeface="Amar" pitchFamily="82" charset="0"/>
              </a:rPr>
              <a:t>jl</a:t>
            </a:r>
            <a:r>
              <a:rPr lang="en-US" sz="3000" b="1" dirty="0" smtClean="0">
                <a:latin typeface="Amar" pitchFamily="82" charset="0"/>
              </a:rPr>
              <a:t> 				</a:t>
            </a:r>
            <a:r>
              <a:rPr lang="en-US" sz="3000" b="1" dirty="0" err="1" smtClean="0">
                <a:latin typeface="Amar" pitchFamily="82" charset="0"/>
              </a:rPr>
              <a:t>mnkgj.k</a:t>
            </a:r>
            <a:endParaRPr lang="en-US" sz="3000" b="1" dirty="0" smtClean="0">
              <a:latin typeface="Amar" pitchFamily="82" charset="0"/>
            </a:endParaRPr>
          </a:p>
          <a:p>
            <a:r>
              <a:rPr lang="en-US" sz="3000" b="1" dirty="0" smtClean="0">
                <a:latin typeface="Amar" pitchFamily="82" charset="0"/>
              </a:rPr>
              <a:t>e/</a:t>
            </a:r>
            <a:r>
              <a:rPr lang="en-US" sz="3000" b="1" dirty="0" err="1" smtClean="0">
                <a:latin typeface="Amar" pitchFamily="82" charset="0"/>
              </a:rPr>
              <a:t>kqjkEy</a:t>
            </a:r>
            <a:r>
              <a:rPr lang="en-US" sz="3000" b="1" dirty="0" smtClean="0">
                <a:latin typeface="Amar" pitchFamily="82" charset="0"/>
              </a:rPr>
              <a:t> 			</a:t>
            </a:r>
            <a:r>
              <a:rPr lang="en-US" sz="3000" b="1" dirty="0" err="1" smtClean="0">
                <a:latin typeface="Amar" pitchFamily="82" charset="0"/>
              </a:rPr>
              <a:t>cnj</a:t>
            </a:r>
            <a:r>
              <a:rPr lang="en-US" sz="3000" b="1" dirty="0" smtClean="0">
                <a:latin typeface="Amar" pitchFamily="82" charset="0"/>
              </a:rPr>
              <a:t>] </a:t>
            </a:r>
            <a:r>
              <a:rPr lang="en-US" sz="3000" b="1" dirty="0" err="1" smtClean="0">
                <a:latin typeface="Amar" pitchFamily="82" charset="0"/>
              </a:rPr>
              <a:t>dfiRFk</a:t>
            </a:r>
            <a:r>
              <a:rPr lang="en-US" sz="3000" b="1" dirty="0" smtClean="0">
                <a:latin typeface="Amar" pitchFamily="82" charset="0"/>
              </a:rPr>
              <a:t> </a:t>
            </a:r>
            <a:r>
              <a:rPr lang="en-US" sz="3000" b="1" dirty="0" err="1" smtClean="0">
                <a:latin typeface="Amar" pitchFamily="82" charset="0"/>
              </a:rPr>
              <a:t>Qy</a:t>
            </a:r>
            <a:endParaRPr lang="en-US" sz="3000" b="1" dirty="0" smtClean="0">
              <a:latin typeface="Amar" pitchFamily="82" charset="0"/>
            </a:endParaRPr>
          </a:p>
          <a:p>
            <a:r>
              <a:rPr lang="en-US" sz="3000" b="1" dirty="0" smtClean="0">
                <a:latin typeface="Amar" pitchFamily="82" charset="0"/>
              </a:rPr>
              <a:t>e/</a:t>
            </a:r>
            <a:r>
              <a:rPr lang="en-US" sz="3000" b="1" dirty="0" err="1" smtClean="0">
                <a:latin typeface="Amar" pitchFamily="82" charset="0"/>
              </a:rPr>
              <a:t>kqjyo.k</a:t>
            </a:r>
            <a:r>
              <a:rPr lang="en-US" sz="3000" b="1" dirty="0" smtClean="0">
                <a:latin typeface="Amar" pitchFamily="82" charset="0"/>
              </a:rPr>
              <a:t>			</a:t>
            </a:r>
            <a:r>
              <a:rPr lang="en-US" sz="3000" b="1" dirty="0" err="1" smtClean="0">
                <a:latin typeface="Amar" pitchFamily="82" charset="0"/>
              </a:rPr>
              <a:t>m"VªhnqX</a:t>
            </a:r>
            <a:r>
              <a:rPr lang="en-US" sz="3000" b="1" dirty="0" smtClean="0">
                <a:latin typeface="Amar" pitchFamily="82" charset="0"/>
              </a:rPr>
              <a:t>/k] </a:t>
            </a:r>
            <a:r>
              <a:rPr lang="en-US" sz="3000" b="1" dirty="0" err="1" smtClean="0">
                <a:latin typeface="Amar" pitchFamily="82" charset="0"/>
              </a:rPr>
              <a:t>HksM</a:t>
            </a:r>
            <a:r>
              <a:rPr lang="en-US" sz="3000" b="1" dirty="0" smtClean="0">
                <a:latin typeface="Amar" pitchFamily="82" charset="0"/>
              </a:rPr>
              <a:t>+ </a:t>
            </a:r>
            <a:r>
              <a:rPr lang="en-US" sz="3000" b="1" dirty="0" err="1" smtClean="0">
                <a:latin typeface="Amar" pitchFamily="82" charset="0"/>
              </a:rPr>
              <a:t>dk</a:t>
            </a:r>
            <a:r>
              <a:rPr lang="en-US" sz="3000" b="1" dirty="0" smtClean="0">
                <a:latin typeface="Amar" pitchFamily="82" charset="0"/>
              </a:rPr>
              <a:t> </a:t>
            </a:r>
            <a:r>
              <a:rPr lang="en-US" sz="3000" b="1" dirty="0" err="1" smtClean="0">
                <a:latin typeface="Amar" pitchFamily="82" charset="0"/>
              </a:rPr>
              <a:t>ekal</a:t>
            </a:r>
            <a:endParaRPr lang="en-US" sz="3000" b="1" dirty="0" smtClean="0">
              <a:latin typeface="Amar" pitchFamily="82" charset="0"/>
            </a:endParaRPr>
          </a:p>
          <a:p>
            <a:r>
              <a:rPr lang="en-US" sz="3000" b="1" dirty="0" smtClean="0">
                <a:latin typeface="Amar" pitchFamily="82" charset="0"/>
              </a:rPr>
              <a:t>e/</a:t>
            </a:r>
            <a:r>
              <a:rPr lang="en-US" sz="3000" b="1" dirty="0" err="1" smtClean="0">
                <a:latin typeface="Amar" pitchFamily="82" charset="0"/>
              </a:rPr>
              <a:t>kqjdVq</a:t>
            </a:r>
            <a:r>
              <a:rPr lang="en-US" sz="3000" b="1" dirty="0" smtClean="0">
                <a:latin typeface="Amar" pitchFamily="82" charset="0"/>
              </a:rPr>
              <a:t> 		       </a:t>
            </a:r>
            <a:r>
              <a:rPr lang="en-US" sz="3000" b="1" dirty="0" err="1" smtClean="0">
                <a:latin typeface="Amar" pitchFamily="82" charset="0"/>
              </a:rPr>
              <a:t>Ük`axky</a:t>
            </a:r>
            <a:r>
              <a:rPr lang="en-US" sz="3000" b="1" dirty="0" smtClean="0">
                <a:latin typeface="Amar" pitchFamily="82" charset="0"/>
              </a:rPr>
              <a:t> </a:t>
            </a:r>
            <a:r>
              <a:rPr lang="en-US" sz="3000" b="1" dirty="0" err="1" smtClean="0">
                <a:latin typeface="Amar" pitchFamily="82" charset="0"/>
              </a:rPr>
              <a:t>dk</a:t>
            </a:r>
            <a:r>
              <a:rPr lang="en-US" sz="3000" b="1" dirty="0" smtClean="0">
                <a:latin typeface="Amar" pitchFamily="82" charset="0"/>
              </a:rPr>
              <a:t> </a:t>
            </a:r>
            <a:r>
              <a:rPr lang="en-US" sz="3000" b="1" dirty="0" err="1" smtClean="0">
                <a:latin typeface="Amar" pitchFamily="82" charset="0"/>
              </a:rPr>
              <a:t>ekal</a:t>
            </a:r>
            <a:endParaRPr lang="en-US" sz="3000" b="1" dirty="0" smtClean="0">
              <a:latin typeface="Amar" pitchFamily="82" charset="0"/>
            </a:endParaRPr>
          </a:p>
          <a:p>
            <a:r>
              <a:rPr lang="en-US" sz="3000" b="1" dirty="0" smtClean="0">
                <a:latin typeface="Amar" pitchFamily="82" charset="0"/>
              </a:rPr>
              <a:t>e/</a:t>
            </a:r>
            <a:r>
              <a:rPr lang="en-US" sz="3000" b="1" dirty="0" err="1" smtClean="0">
                <a:latin typeface="Amar" pitchFamily="82" charset="0"/>
              </a:rPr>
              <a:t>kqjfrä</a:t>
            </a:r>
            <a:r>
              <a:rPr lang="en-US" sz="3000" b="1" dirty="0" smtClean="0">
                <a:latin typeface="Amar" pitchFamily="82" charset="0"/>
              </a:rPr>
              <a:t>			</a:t>
            </a:r>
            <a:r>
              <a:rPr lang="en-US" sz="3000" b="1" dirty="0" err="1" smtClean="0">
                <a:latin typeface="Amar" pitchFamily="82" charset="0"/>
              </a:rPr>
              <a:t>xU</a:t>
            </a:r>
            <a:r>
              <a:rPr lang="en-US" sz="3000" b="1" dirty="0" smtClean="0">
                <a:latin typeface="Amar" pitchFamily="82" charset="0"/>
              </a:rPr>
              <a:t>/</a:t>
            </a:r>
            <a:r>
              <a:rPr lang="en-US" sz="3000" b="1" dirty="0" err="1" smtClean="0">
                <a:latin typeface="Amar" pitchFamily="82" charset="0"/>
              </a:rPr>
              <a:t>kkfojkstk</a:t>
            </a:r>
            <a:r>
              <a:rPr lang="en-US" sz="3000" b="1" dirty="0" smtClean="0">
                <a:latin typeface="Amar" pitchFamily="82" charset="0"/>
              </a:rPr>
              <a:t>] </a:t>
            </a:r>
            <a:r>
              <a:rPr lang="en-US" sz="3000" b="1" dirty="0" err="1" smtClean="0">
                <a:latin typeface="Amar" pitchFamily="82" charset="0"/>
              </a:rPr>
              <a:t>jky</a:t>
            </a:r>
            <a:endParaRPr lang="en-US" sz="3000" b="1" dirty="0" smtClean="0">
              <a:latin typeface="Amar" pitchFamily="82" charset="0"/>
            </a:endParaRPr>
          </a:p>
          <a:p>
            <a:r>
              <a:rPr lang="en-US" sz="3000" b="1" dirty="0" smtClean="0">
                <a:latin typeface="Amar" pitchFamily="82" charset="0"/>
              </a:rPr>
              <a:t>e/</a:t>
            </a:r>
            <a:r>
              <a:rPr lang="en-US" sz="3000" b="1" dirty="0" err="1" smtClean="0">
                <a:latin typeface="Amar" pitchFamily="82" charset="0"/>
              </a:rPr>
              <a:t>kqjd"kk</a:t>
            </a:r>
            <a:r>
              <a:rPr lang="en-US" sz="3000" b="1" dirty="0" smtClean="0">
                <a:latin typeface="Amar" pitchFamily="82" charset="0"/>
              </a:rPr>
              <a:t>; 			</a:t>
            </a:r>
            <a:r>
              <a:rPr lang="en-US" sz="3000" b="1" dirty="0" err="1" smtClean="0">
                <a:latin typeface="Amar" pitchFamily="82" charset="0"/>
              </a:rPr>
              <a:t>fryrSy</a:t>
            </a:r>
            <a:r>
              <a:rPr lang="en-US" sz="3000" b="1" dirty="0" smtClean="0">
                <a:latin typeface="Amar" pitchFamily="82" charset="0"/>
              </a:rPr>
              <a:t>] /</a:t>
            </a:r>
            <a:r>
              <a:rPr lang="en-US" sz="3000" b="1" dirty="0" err="1" smtClean="0">
                <a:latin typeface="Amar" pitchFamily="82" charset="0"/>
              </a:rPr>
              <a:t>kkeu</a:t>
            </a:r>
            <a:r>
              <a:rPr lang="en-US" sz="3000" b="1" dirty="0" smtClean="0">
                <a:latin typeface="Amar" pitchFamily="82" charset="0"/>
              </a:rPr>
              <a:t> </a:t>
            </a:r>
            <a:r>
              <a:rPr lang="en-US" sz="3000" b="1" dirty="0" err="1" smtClean="0">
                <a:latin typeface="Amar" pitchFamily="82" charset="0"/>
              </a:rPr>
              <a:t>dk</a:t>
            </a:r>
            <a:r>
              <a:rPr lang="en-US" sz="3000" b="1" dirty="0" smtClean="0">
                <a:latin typeface="Amar" pitchFamily="82" charset="0"/>
              </a:rPr>
              <a:t> </a:t>
            </a:r>
            <a:r>
              <a:rPr lang="en-US" sz="3000" b="1" dirty="0" err="1" smtClean="0">
                <a:latin typeface="Amar" pitchFamily="82" charset="0"/>
              </a:rPr>
              <a:t>Qy</a:t>
            </a:r>
            <a:endParaRPr lang="en-US" sz="3000" b="1" dirty="0" smtClean="0">
              <a:latin typeface="Amar" pitchFamily="82" charset="0"/>
            </a:endParaRPr>
          </a:p>
          <a:p>
            <a:r>
              <a:rPr lang="en-US" sz="3000" b="1" dirty="0" err="1" smtClean="0">
                <a:latin typeface="Amar" pitchFamily="82" charset="0"/>
              </a:rPr>
              <a:t>vEyyo.k</a:t>
            </a:r>
            <a:r>
              <a:rPr lang="en-US" sz="3000" b="1" dirty="0" smtClean="0">
                <a:latin typeface="Amar" pitchFamily="82" charset="0"/>
              </a:rPr>
              <a:t>			</a:t>
            </a:r>
            <a:r>
              <a:rPr lang="en-US" sz="3000" b="1" dirty="0" err="1" smtClean="0">
                <a:latin typeface="Amar" pitchFamily="82" charset="0"/>
              </a:rPr>
              <a:t>Å"kd</a:t>
            </a:r>
            <a:r>
              <a:rPr lang="en-US" sz="3000" b="1" dirty="0" smtClean="0">
                <a:latin typeface="Amar" pitchFamily="82" charset="0"/>
              </a:rPr>
              <a:t> ¼{kkje`frdk½</a:t>
            </a:r>
          </a:p>
          <a:p>
            <a:r>
              <a:rPr lang="en-US" sz="3000" b="1" dirty="0" err="1" smtClean="0">
                <a:latin typeface="Amar" pitchFamily="82" charset="0"/>
              </a:rPr>
              <a:t>vEydVq</a:t>
            </a:r>
            <a:r>
              <a:rPr lang="en-US" sz="3000" b="1" dirty="0" smtClean="0">
                <a:latin typeface="Amar" pitchFamily="82" charset="0"/>
              </a:rPr>
              <a:t> 			 ’</a:t>
            </a:r>
            <a:r>
              <a:rPr lang="en-US" sz="3000" b="1" dirty="0" err="1" smtClean="0">
                <a:latin typeface="Amar" pitchFamily="82" charset="0"/>
              </a:rPr>
              <a:t>kqä</a:t>
            </a:r>
            <a:endParaRPr lang="en-US" sz="3000" b="1" dirty="0" smtClean="0">
              <a:latin typeface="Amar" pitchFamily="82" charset="0"/>
            </a:endParaRPr>
          </a:p>
          <a:p>
            <a:r>
              <a:rPr lang="en-US" sz="3000" b="1" dirty="0" err="1" smtClean="0">
                <a:latin typeface="Amar" pitchFamily="82" charset="0"/>
              </a:rPr>
              <a:t>vEyfrä</a:t>
            </a:r>
            <a:r>
              <a:rPr lang="en-US" sz="3000" b="1" dirty="0" smtClean="0">
                <a:latin typeface="Amar" pitchFamily="82" charset="0"/>
              </a:rPr>
              <a:t> 			</a:t>
            </a:r>
            <a:r>
              <a:rPr lang="en-US" sz="3000" b="1" dirty="0" err="1" smtClean="0">
                <a:latin typeface="Amar" pitchFamily="82" charset="0"/>
              </a:rPr>
              <a:t>lqjk</a:t>
            </a:r>
            <a:endParaRPr lang="en-US" sz="3000" b="1" dirty="0" smtClean="0">
              <a:latin typeface="Amar" pitchFamily="82" charset="0"/>
            </a:endParaRPr>
          </a:p>
          <a:p>
            <a:endParaRPr lang="en-US" dirty="0"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sz="3900" b="1" dirty="0" err="1" smtClean="0">
                <a:latin typeface="Amar" pitchFamily="82" charset="0"/>
              </a:rPr>
              <a:t>vEyd"kk</a:t>
            </a:r>
            <a:r>
              <a:rPr lang="en-US" sz="3900" b="1" dirty="0" smtClean="0">
                <a:latin typeface="Amar" pitchFamily="82" charset="0"/>
              </a:rPr>
              <a:t>;		 </a:t>
            </a:r>
            <a:r>
              <a:rPr lang="en-US" sz="3900" b="1" dirty="0" err="1" smtClean="0">
                <a:latin typeface="Amar" pitchFamily="82" charset="0"/>
              </a:rPr>
              <a:t>gfFkuh</a:t>
            </a:r>
            <a:r>
              <a:rPr lang="en-US" sz="3900" b="1" dirty="0" smtClean="0">
                <a:latin typeface="Amar" pitchFamily="82" charset="0"/>
              </a:rPr>
              <a:t> </a:t>
            </a:r>
            <a:r>
              <a:rPr lang="en-US" sz="3900" b="1" dirty="0" err="1" smtClean="0">
                <a:latin typeface="Amar" pitchFamily="82" charset="0"/>
              </a:rPr>
              <a:t>dk</a:t>
            </a:r>
            <a:r>
              <a:rPr lang="en-US" sz="3900" b="1" dirty="0" smtClean="0">
                <a:latin typeface="Amar" pitchFamily="82" charset="0"/>
              </a:rPr>
              <a:t> </a:t>
            </a:r>
            <a:r>
              <a:rPr lang="en-US" sz="3900" b="1" dirty="0" err="1" smtClean="0">
                <a:latin typeface="Amar" pitchFamily="82" charset="0"/>
              </a:rPr>
              <a:t>ngh</a:t>
            </a:r>
            <a:r>
              <a:rPr lang="en-US" sz="3900" b="1" dirty="0" smtClean="0">
                <a:latin typeface="Amar" pitchFamily="82" charset="0"/>
              </a:rPr>
              <a:t>] '</a:t>
            </a:r>
            <a:r>
              <a:rPr lang="en-US" sz="3900" b="1" dirty="0" err="1" smtClean="0">
                <a:latin typeface="Amar" pitchFamily="82" charset="0"/>
              </a:rPr>
              <a:t>kqdekal</a:t>
            </a:r>
            <a:endParaRPr lang="en-US" sz="3900" b="1" dirty="0" smtClean="0">
              <a:latin typeface="Amar" pitchFamily="82" charset="0"/>
            </a:endParaRPr>
          </a:p>
          <a:p>
            <a:r>
              <a:rPr lang="en-US" sz="3900" b="1" dirty="0" err="1" smtClean="0">
                <a:latin typeface="Amar" pitchFamily="82" charset="0"/>
              </a:rPr>
              <a:t>yo.kdVq</a:t>
            </a:r>
            <a:r>
              <a:rPr lang="en-US" sz="3900" b="1" dirty="0" smtClean="0">
                <a:latin typeface="Amar" pitchFamily="82" charset="0"/>
              </a:rPr>
              <a:t> 		      </a:t>
            </a:r>
            <a:r>
              <a:rPr lang="en-US" sz="3900" b="1" dirty="0" err="1" smtClean="0">
                <a:latin typeface="Amar" pitchFamily="82" charset="0"/>
              </a:rPr>
              <a:t>xksew</a:t>
            </a:r>
            <a:r>
              <a:rPr lang="en-US" sz="3900" b="1" dirty="0" smtClean="0">
                <a:latin typeface="Amar" pitchFamily="82" charset="0"/>
              </a:rPr>
              <a:t>=] </a:t>
            </a:r>
            <a:r>
              <a:rPr lang="en-US" sz="3900" b="1" dirty="0" err="1" smtClean="0">
                <a:latin typeface="Amar" pitchFamily="82" charset="0"/>
              </a:rPr>
              <a:t>lTth</a:t>
            </a:r>
            <a:r>
              <a:rPr lang="en-US" sz="3900" b="1" dirty="0" smtClean="0">
                <a:latin typeface="Amar" pitchFamily="82" charset="0"/>
              </a:rPr>
              <a:t>[</a:t>
            </a:r>
            <a:r>
              <a:rPr lang="en-US" sz="3900" b="1" dirty="0" err="1" smtClean="0">
                <a:latin typeface="Amar" pitchFamily="82" charset="0"/>
              </a:rPr>
              <a:t>kkj</a:t>
            </a:r>
            <a:endParaRPr lang="en-US" sz="3900" b="1" dirty="0" smtClean="0">
              <a:latin typeface="Amar" pitchFamily="82" charset="0"/>
            </a:endParaRPr>
          </a:p>
          <a:p>
            <a:r>
              <a:rPr lang="en-US" sz="3900" b="1" dirty="0" err="1" smtClean="0">
                <a:latin typeface="Amar" pitchFamily="82" charset="0"/>
              </a:rPr>
              <a:t>yo.kfrä</a:t>
            </a:r>
            <a:r>
              <a:rPr lang="en-US" sz="3900" b="1" dirty="0" smtClean="0">
                <a:latin typeface="Amar" pitchFamily="82" charset="0"/>
              </a:rPr>
              <a:t>		      </a:t>
            </a:r>
            <a:r>
              <a:rPr lang="en-US" sz="3900" b="1" dirty="0" err="1" smtClean="0">
                <a:latin typeface="Amar" pitchFamily="82" charset="0"/>
              </a:rPr>
              <a:t>jk¡xk</a:t>
            </a:r>
            <a:r>
              <a:rPr lang="en-US" sz="3900" b="1" dirty="0" smtClean="0">
                <a:latin typeface="Amar" pitchFamily="82" charset="0"/>
              </a:rPr>
              <a:t>] </a:t>
            </a:r>
            <a:r>
              <a:rPr lang="en-US" sz="3900" b="1" dirty="0" err="1" smtClean="0">
                <a:latin typeface="Amar" pitchFamily="82" charset="0"/>
              </a:rPr>
              <a:t>lhlk</a:t>
            </a:r>
            <a:endParaRPr lang="en-US" sz="3900" b="1" dirty="0" smtClean="0">
              <a:latin typeface="Amar" pitchFamily="82" charset="0"/>
            </a:endParaRPr>
          </a:p>
          <a:p>
            <a:r>
              <a:rPr lang="en-US" sz="3900" b="1" dirty="0" err="1" smtClean="0">
                <a:latin typeface="Amar" pitchFamily="82" charset="0"/>
              </a:rPr>
              <a:t>yo.kd"kk</a:t>
            </a:r>
            <a:r>
              <a:rPr lang="en-US" sz="3900" b="1" dirty="0" smtClean="0">
                <a:latin typeface="Amar" pitchFamily="82" charset="0"/>
              </a:rPr>
              <a:t>; 		 </a:t>
            </a:r>
            <a:r>
              <a:rPr lang="en-US" sz="3900" b="1" dirty="0" err="1" smtClean="0">
                <a:latin typeface="Amar" pitchFamily="82" charset="0"/>
              </a:rPr>
              <a:t>leqnzQsu</a:t>
            </a:r>
            <a:endParaRPr lang="en-US" sz="3900" b="1" dirty="0" smtClean="0">
              <a:latin typeface="Amar" pitchFamily="82" charset="0"/>
            </a:endParaRPr>
          </a:p>
          <a:p>
            <a:r>
              <a:rPr lang="en-US" sz="3900" b="1" dirty="0" err="1" smtClean="0">
                <a:latin typeface="Amar" pitchFamily="82" charset="0"/>
              </a:rPr>
              <a:t>dVqfrä</a:t>
            </a:r>
            <a:r>
              <a:rPr lang="en-US" sz="3900" b="1" dirty="0" smtClean="0">
                <a:latin typeface="Amar" pitchFamily="82" charset="0"/>
              </a:rPr>
              <a:t>		      </a:t>
            </a:r>
            <a:r>
              <a:rPr lang="en-US" sz="3900" b="1" dirty="0" err="1" smtClean="0">
                <a:latin typeface="Amar" pitchFamily="82" charset="0"/>
              </a:rPr>
              <a:t>diwj</a:t>
            </a:r>
            <a:r>
              <a:rPr lang="en-US" sz="3900" b="1" dirty="0" smtClean="0">
                <a:latin typeface="Amar" pitchFamily="82" charset="0"/>
              </a:rPr>
              <a:t>] </a:t>
            </a:r>
            <a:r>
              <a:rPr lang="en-US" sz="3900" b="1" dirty="0" err="1" smtClean="0">
                <a:latin typeface="Amar" pitchFamily="82" charset="0"/>
              </a:rPr>
              <a:t>tk;Qy</a:t>
            </a:r>
            <a:endParaRPr lang="en-US" sz="3900" b="1" dirty="0" smtClean="0">
              <a:latin typeface="Amar" pitchFamily="82" charset="0"/>
            </a:endParaRPr>
          </a:p>
          <a:p>
            <a:r>
              <a:rPr lang="en-US" sz="3900" b="1" dirty="0" err="1" smtClean="0">
                <a:latin typeface="Amar" pitchFamily="82" charset="0"/>
              </a:rPr>
              <a:t>dVqd"kk</a:t>
            </a:r>
            <a:r>
              <a:rPr lang="en-US" sz="3900" b="1" dirty="0" smtClean="0">
                <a:latin typeface="Amar" pitchFamily="82" charset="0"/>
              </a:rPr>
              <a:t>; 		 </a:t>
            </a:r>
            <a:r>
              <a:rPr lang="en-US" sz="3900" b="1" dirty="0" err="1" smtClean="0">
                <a:latin typeface="Amar" pitchFamily="82" charset="0"/>
              </a:rPr>
              <a:t>HkYykrd</a:t>
            </a:r>
            <a:r>
              <a:rPr lang="en-US" sz="3900" b="1" dirty="0" smtClean="0">
                <a:latin typeface="Amar" pitchFamily="82" charset="0"/>
              </a:rPr>
              <a:t>] </a:t>
            </a:r>
            <a:r>
              <a:rPr lang="en-US" sz="3900" b="1" dirty="0" err="1" smtClean="0">
                <a:latin typeface="Amar" pitchFamily="82" charset="0"/>
              </a:rPr>
              <a:t>gjrky</a:t>
            </a:r>
            <a:endParaRPr lang="en-US" sz="3900" b="1" dirty="0" smtClean="0">
              <a:latin typeface="Amar" pitchFamily="82" charset="0"/>
            </a:endParaRPr>
          </a:p>
          <a:p>
            <a:r>
              <a:rPr lang="en-US" sz="3900" b="1" dirty="0" err="1" smtClean="0">
                <a:latin typeface="Amar" pitchFamily="82" charset="0"/>
              </a:rPr>
              <a:t>fräd"kk</a:t>
            </a:r>
            <a:r>
              <a:rPr lang="en-US" sz="3900" b="1" dirty="0" smtClean="0">
                <a:latin typeface="Amar" pitchFamily="82" charset="0"/>
              </a:rPr>
              <a:t>; 		 </a:t>
            </a:r>
            <a:r>
              <a:rPr lang="en-US" sz="3900" b="1" dirty="0" err="1" smtClean="0">
                <a:latin typeface="Amar" pitchFamily="82" charset="0"/>
              </a:rPr>
              <a:t>gfLruh?k`r</a:t>
            </a:r>
            <a:endParaRPr lang="en-US" sz="3900" b="1" dirty="0" smtClean="0">
              <a:latin typeface="Amar" pitchFamily="82" charset="0"/>
            </a:endParaRPr>
          </a:p>
          <a:p>
            <a:endParaRPr lang="en-US" dirty="0"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kqjkEyyo.k</a:t>
            </a:r>
            <a:r>
              <a:rPr lang="en-US" sz="3200" b="1" dirty="0" smtClean="0">
                <a:latin typeface="Amar" pitchFamily="82" charset="0"/>
              </a:rPr>
              <a:t>		</a:t>
            </a:r>
            <a:r>
              <a:rPr lang="en-US" sz="3200" b="1" dirty="0" err="1" smtClean="0">
                <a:latin typeface="Amar" pitchFamily="82" charset="0"/>
              </a:rPr>
              <a:t>gfLrekal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kqjkEydVq</a:t>
            </a:r>
            <a:r>
              <a:rPr lang="en-US" sz="3200" b="1" dirty="0" smtClean="0">
                <a:latin typeface="Amar" pitchFamily="82" charset="0"/>
              </a:rPr>
              <a:t>		      '</a:t>
            </a:r>
            <a:r>
              <a:rPr lang="en-US" sz="3200" b="1" dirty="0" err="1" smtClean="0">
                <a:latin typeface="Amar" pitchFamily="82" charset="0"/>
              </a:rPr>
              <a:t>kY;dekal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kqjkEyfrä</a:t>
            </a:r>
            <a:r>
              <a:rPr lang="en-US" sz="3200" b="1" dirty="0" smtClean="0">
                <a:latin typeface="Amar" pitchFamily="82" charset="0"/>
              </a:rPr>
              <a:t> 		</a:t>
            </a:r>
            <a:r>
              <a:rPr lang="en-US" sz="3200" b="1" dirty="0" err="1" smtClean="0">
                <a:latin typeface="Amar" pitchFamily="82" charset="0"/>
              </a:rPr>
              <a:t>xks</a:t>
            </a:r>
            <a:r>
              <a:rPr lang="en-US" sz="3200" b="1" dirty="0" smtClean="0">
                <a:latin typeface="Amar" pitchFamily="82" charset="0"/>
              </a:rPr>
              <a:t>/</a:t>
            </a:r>
            <a:r>
              <a:rPr lang="en-US" sz="3200" b="1" dirty="0" err="1" smtClean="0">
                <a:latin typeface="Amar" pitchFamily="82" charset="0"/>
              </a:rPr>
              <a:t>kwelqjk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kqjkEyd"kk</a:t>
            </a:r>
            <a:r>
              <a:rPr lang="en-US" sz="3200" b="1" dirty="0" smtClean="0">
                <a:latin typeface="Amar" pitchFamily="82" charset="0"/>
              </a:rPr>
              <a:t>;		</a:t>
            </a:r>
            <a:r>
              <a:rPr lang="en-US" sz="3200" b="1" dirty="0" err="1" smtClean="0">
                <a:latin typeface="Amar" pitchFamily="82" charset="0"/>
              </a:rPr>
              <a:t>eLrq</a:t>
            </a:r>
            <a:r>
              <a:rPr lang="en-US" sz="3200" b="1" dirty="0" smtClean="0">
                <a:latin typeface="Amar" pitchFamily="82" charset="0"/>
              </a:rPr>
              <a:t>] </a:t>
            </a: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kqjyo.kdVq</a:t>
            </a:r>
            <a:r>
              <a:rPr lang="en-US" sz="3200" b="1" dirty="0" smtClean="0">
                <a:latin typeface="Amar" pitchFamily="82" charset="0"/>
              </a:rPr>
              <a:t>            	t³~xyh </a:t>
            </a:r>
            <a:r>
              <a:rPr lang="en-US" sz="3200" b="1" dirty="0" err="1" smtClean="0">
                <a:latin typeface="Amar" pitchFamily="82" charset="0"/>
              </a:rPr>
              <a:t>dcwrj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dk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ekal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kqjyo.kfrä</a:t>
            </a:r>
            <a:r>
              <a:rPr lang="en-US" sz="3200" b="1" dirty="0" smtClean="0">
                <a:latin typeface="Amar" pitchFamily="82" charset="0"/>
              </a:rPr>
              <a:t>	       ?</a:t>
            </a:r>
            <a:r>
              <a:rPr lang="en-US" sz="3200" b="1" dirty="0" err="1" smtClean="0">
                <a:latin typeface="Amar" pitchFamily="82" charset="0"/>
              </a:rPr>
              <a:t>kksa?kk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dk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ekal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kqjyo.kd"kk</a:t>
            </a:r>
            <a:r>
              <a:rPr lang="en-US" sz="3200" b="1" dirty="0" smtClean="0">
                <a:latin typeface="Amar" pitchFamily="82" charset="0"/>
              </a:rPr>
              <a:t>; 	       </a:t>
            </a:r>
            <a:r>
              <a:rPr lang="en-US" sz="3200" b="1" dirty="0" err="1" smtClean="0">
                <a:latin typeface="Amar" pitchFamily="82" charset="0"/>
              </a:rPr>
              <a:t>xqM</a:t>
            </a:r>
            <a:r>
              <a:rPr lang="en-US" sz="3200" b="1" dirty="0" smtClean="0">
                <a:latin typeface="Amar" pitchFamily="82" charset="0"/>
              </a:rPr>
              <a:t>+&amp;</a:t>
            </a:r>
            <a:r>
              <a:rPr lang="en-US" sz="3200" b="1" dirty="0" err="1" smtClean="0">
                <a:latin typeface="Amar" pitchFamily="82" charset="0"/>
              </a:rPr>
              <a:t>la;qä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deydUn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kqjdVqfrä</a:t>
            </a:r>
            <a:r>
              <a:rPr lang="en-US" sz="3200" b="1" dirty="0" smtClean="0">
                <a:latin typeface="Amar" pitchFamily="82" charset="0"/>
              </a:rPr>
              <a:t>		       </a:t>
            </a:r>
            <a:r>
              <a:rPr lang="en-US" sz="3200" b="1" dirty="0" err="1" smtClean="0">
                <a:latin typeface="Amar" pitchFamily="82" charset="0"/>
              </a:rPr>
              <a:t>dsrdh&amp;Qy</a:t>
            </a:r>
            <a:r>
              <a:rPr lang="en-US" sz="3200" b="1" dirty="0" smtClean="0">
                <a:latin typeface="Amar" pitchFamily="82" charset="0"/>
              </a:rPr>
              <a:t>] </a:t>
            </a:r>
            <a:r>
              <a:rPr lang="en-US" sz="3200" b="1" dirty="0" err="1" smtClean="0">
                <a:latin typeface="Amar" pitchFamily="82" charset="0"/>
              </a:rPr>
              <a:t>lw</a:t>
            </a:r>
            <a:r>
              <a:rPr lang="en-US" sz="3200" b="1" dirty="0" smtClean="0">
                <a:latin typeface="Amar" pitchFamily="82" charset="0"/>
              </a:rPr>
              <a:t>[</a:t>
            </a:r>
            <a:r>
              <a:rPr lang="en-US" sz="3200" b="1" dirty="0" err="1" smtClean="0">
                <a:latin typeface="Amar" pitchFamily="82" charset="0"/>
              </a:rPr>
              <a:t>kh</a:t>
            </a:r>
            <a:r>
              <a:rPr lang="en-US" sz="3200" b="1" dirty="0" smtClean="0">
                <a:latin typeface="Amar" pitchFamily="82" charset="0"/>
              </a:rPr>
              <a:t> /</a:t>
            </a:r>
            <a:r>
              <a:rPr lang="en-US" sz="3200" b="1" dirty="0" err="1" smtClean="0">
                <a:latin typeface="Amar" pitchFamily="82" charset="0"/>
              </a:rPr>
              <a:t>kfu;k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kqjdVqd"kk</a:t>
            </a:r>
            <a:r>
              <a:rPr lang="en-US" sz="3200" b="1" dirty="0" smtClean="0">
                <a:latin typeface="Amar" pitchFamily="82" charset="0"/>
              </a:rPr>
              <a:t>; 	       </a:t>
            </a:r>
            <a:r>
              <a:rPr lang="en-US" sz="3200" b="1" dirty="0" err="1" smtClean="0">
                <a:latin typeface="Amar" pitchFamily="82" charset="0"/>
              </a:rPr>
              <a:t>xks</a:t>
            </a:r>
            <a:r>
              <a:rPr lang="en-US" sz="3200" b="1" dirty="0" smtClean="0">
                <a:latin typeface="Amar" pitchFamily="82" charset="0"/>
              </a:rPr>
              <a:t>/</a:t>
            </a:r>
            <a:r>
              <a:rPr lang="en-US" sz="3200" b="1" dirty="0" err="1" smtClean="0">
                <a:latin typeface="Amar" pitchFamily="82" charset="0"/>
              </a:rPr>
              <a:t>kkekal</a:t>
            </a:r>
            <a:r>
              <a:rPr lang="en-US" sz="3200" b="1" dirty="0" smtClean="0">
                <a:latin typeface="Amar" pitchFamily="82" charset="0"/>
              </a:rPr>
              <a:t>] ,</a:t>
            </a:r>
            <a:r>
              <a:rPr lang="en-US" sz="3200" b="1" dirty="0" err="1" smtClean="0">
                <a:latin typeface="Amar" pitchFamily="82" charset="0"/>
              </a:rPr>
              <a:t>j.MrSy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kqjfräd"kk</a:t>
            </a:r>
            <a:r>
              <a:rPr lang="en-US" sz="3200" b="1" dirty="0" smtClean="0">
                <a:latin typeface="Amar" pitchFamily="82" charset="0"/>
              </a:rPr>
              <a:t>; 	       </a:t>
            </a:r>
            <a:r>
              <a:rPr lang="en-US" sz="3200" b="1" dirty="0" err="1" smtClean="0">
                <a:latin typeface="Amar" pitchFamily="82" charset="0"/>
              </a:rPr>
              <a:t>xqMwph</a:t>
            </a:r>
            <a:r>
              <a:rPr lang="en-US" sz="3200" b="1" dirty="0" smtClean="0">
                <a:latin typeface="Amar" pitchFamily="82" charset="0"/>
              </a:rPr>
              <a:t>] </a:t>
            </a:r>
            <a:r>
              <a:rPr lang="en-US" sz="3200" b="1" dirty="0" err="1" smtClean="0">
                <a:latin typeface="Amar" pitchFamily="82" charset="0"/>
              </a:rPr>
              <a:t>okuj&amp;ekal</a:t>
            </a:r>
            <a:r>
              <a:rPr lang="en-US" sz="3200" b="1" dirty="0" smtClean="0">
                <a:latin typeface="Amar" pitchFamily="82" charset="0"/>
              </a:rPr>
              <a:t>] </a:t>
            </a:r>
            <a:r>
              <a:rPr lang="en-US" sz="3200" b="1" dirty="0" err="1" smtClean="0">
                <a:latin typeface="Amar" pitchFamily="82" charset="0"/>
              </a:rPr>
              <a:t>rqojdrSy</a:t>
            </a:r>
            <a:endParaRPr lang="en-US" sz="3200" b="1" dirty="0" smtClean="0">
              <a:latin typeface="Amar" pitchFamily="82" charset="0"/>
            </a:endParaRPr>
          </a:p>
          <a:p>
            <a:endParaRPr lang="en-US" b="1" dirty="0">
              <a:latin typeface="Amar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685800"/>
            <a:ext cx="38138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Amar" pitchFamily="82" charset="0"/>
              </a:rPr>
              <a:t>rhu</a:t>
            </a:r>
            <a:r>
              <a:rPr lang="en-US" sz="40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mar" pitchFamily="82" charset="0"/>
              </a:rPr>
              <a:t>jl</a:t>
            </a:r>
            <a:r>
              <a:rPr lang="en-US" sz="40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mar" pitchFamily="82" charset="0"/>
              </a:rPr>
              <a:t>dk</a:t>
            </a:r>
            <a:r>
              <a:rPr lang="en-US" sz="40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mar" pitchFamily="82" charset="0"/>
              </a:rPr>
              <a:t>mnkgj.k</a:t>
            </a:r>
            <a:endParaRPr lang="en-US" sz="4000" b="1" dirty="0" smtClean="0">
              <a:solidFill>
                <a:srgbClr val="FF0000"/>
              </a:solidFill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err="1" smtClean="0">
                <a:latin typeface="Amar" pitchFamily="82" charset="0"/>
              </a:rPr>
              <a:t>vEyyo.kdVq</a:t>
            </a:r>
            <a:r>
              <a:rPr lang="en-US" sz="3600" b="1" dirty="0" smtClean="0">
                <a:latin typeface="Amar" pitchFamily="82" charset="0"/>
              </a:rPr>
              <a:t> 	     	</a:t>
            </a:r>
            <a:r>
              <a:rPr lang="en-US" sz="3600" b="1" dirty="0" err="1" smtClean="0">
                <a:latin typeface="Amar" pitchFamily="82" charset="0"/>
              </a:rPr>
              <a:t>jkSI</a:t>
            </a:r>
            <a:r>
              <a:rPr lang="en-US" sz="3600" b="1" dirty="0" smtClean="0">
                <a:latin typeface="Amar" pitchFamily="82" charset="0"/>
              </a:rPr>
              <a:t>;] </a:t>
            </a:r>
            <a:r>
              <a:rPr lang="en-US" sz="3600" b="1" dirty="0" err="1" smtClean="0">
                <a:latin typeface="Amar" pitchFamily="82" charset="0"/>
              </a:rPr>
              <a:t>f’kyktrq</a:t>
            </a:r>
            <a:endParaRPr lang="en-US" sz="3600" b="1" dirty="0" smtClean="0">
              <a:latin typeface="Amar" pitchFamily="82" charset="0"/>
            </a:endParaRPr>
          </a:p>
          <a:p>
            <a:r>
              <a:rPr lang="en-US" sz="3600" b="1" dirty="0" err="1" smtClean="0">
                <a:latin typeface="Amar" pitchFamily="82" charset="0"/>
              </a:rPr>
              <a:t>vEyyou.kfrä</a:t>
            </a:r>
            <a:r>
              <a:rPr lang="en-US" sz="3600" b="1" dirty="0" smtClean="0">
                <a:latin typeface="Amar" pitchFamily="82" charset="0"/>
              </a:rPr>
              <a:t>	      </a:t>
            </a:r>
            <a:r>
              <a:rPr lang="en-US" sz="3600" b="1" dirty="0" err="1" smtClean="0">
                <a:latin typeface="Amar" pitchFamily="82" charset="0"/>
              </a:rPr>
              <a:t>gfLrew</a:t>
            </a:r>
            <a:r>
              <a:rPr lang="en-US" sz="3600" b="1" dirty="0" smtClean="0">
                <a:latin typeface="Amar" pitchFamily="82" charset="0"/>
              </a:rPr>
              <a:t>=</a:t>
            </a:r>
          </a:p>
          <a:p>
            <a:r>
              <a:rPr lang="en-US" sz="3600" b="1" dirty="0" err="1" smtClean="0">
                <a:latin typeface="Amar" pitchFamily="82" charset="0"/>
              </a:rPr>
              <a:t>vEyyo.kd"kk</a:t>
            </a:r>
            <a:r>
              <a:rPr lang="en-US" sz="3600" b="1" dirty="0" smtClean="0">
                <a:latin typeface="Amar" pitchFamily="82" charset="0"/>
              </a:rPr>
              <a:t>;       </a:t>
            </a:r>
            <a:r>
              <a:rPr lang="en-US" sz="3600" b="1" dirty="0" err="1" smtClean="0">
                <a:latin typeface="Amar" pitchFamily="82" charset="0"/>
              </a:rPr>
              <a:t>lkEHkj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ued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ls</a:t>
            </a:r>
            <a:r>
              <a:rPr lang="en-US" sz="3600" b="1" dirty="0" smtClean="0">
                <a:latin typeface="Amar" pitchFamily="82" charset="0"/>
              </a:rPr>
              <a:t> ;</a:t>
            </a:r>
            <a:r>
              <a:rPr lang="en-US" sz="3600" b="1" dirty="0" err="1" smtClean="0">
                <a:latin typeface="Amar" pitchFamily="82" charset="0"/>
              </a:rPr>
              <a:t>qä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gfLruhnf</a:t>
            </a:r>
            <a:r>
              <a:rPr lang="en-US" sz="3600" b="1" dirty="0" smtClean="0">
                <a:latin typeface="Amar" pitchFamily="82" charset="0"/>
              </a:rPr>
              <a:t>/k</a:t>
            </a:r>
          </a:p>
          <a:p>
            <a:r>
              <a:rPr lang="en-US" sz="3600" b="1" dirty="0" err="1" smtClean="0">
                <a:latin typeface="Amar" pitchFamily="82" charset="0"/>
              </a:rPr>
              <a:t>vEydVqfrä</a:t>
            </a:r>
            <a:r>
              <a:rPr lang="en-US" sz="3600" b="1" dirty="0" smtClean="0">
                <a:latin typeface="Amar" pitchFamily="82" charset="0"/>
              </a:rPr>
              <a:t>		</a:t>
            </a:r>
            <a:r>
              <a:rPr lang="en-US" sz="3600" b="1" dirty="0" err="1" smtClean="0">
                <a:latin typeface="Amar" pitchFamily="82" charset="0"/>
              </a:rPr>
              <a:t>efjp;qä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lqjk</a:t>
            </a:r>
            <a:endParaRPr lang="en-US" sz="3600" b="1" dirty="0" smtClean="0">
              <a:latin typeface="Amar" pitchFamily="82" charset="0"/>
            </a:endParaRPr>
          </a:p>
          <a:p>
            <a:r>
              <a:rPr lang="en-US" sz="3600" b="1" dirty="0" err="1" smtClean="0">
                <a:latin typeface="Amar" pitchFamily="82" charset="0"/>
              </a:rPr>
              <a:t>vEydVqd"kk</a:t>
            </a:r>
            <a:r>
              <a:rPr lang="en-US" sz="3600" b="1" dirty="0" smtClean="0">
                <a:latin typeface="Amar" pitchFamily="82" charset="0"/>
              </a:rPr>
              <a:t>; 	      </a:t>
            </a:r>
            <a:r>
              <a:rPr lang="en-US" sz="3600" b="1" dirty="0" err="1" smtClean="0">
                <a:latin typeface="Amar" pitchFamily="82" charset="0"/>
              </a:rPr>
              <a:t>vEyosrl</a:t>
            </a:r>
            <a:endParaRPr lang="en-US" sz="3600" b="1" dirty="0" smtClean="0">
              <a:latin typeface="Amar" pitchFamily="82" charset="0"/>
            </a:endParaRPr>
          </a:p>
          <a:p>
            <a:r>
              <a:rPr lang="en-US" sz="3600" b="1" dirty="0" err="1" smtClean="0">
                <a:latin typeface="Amar" pitchFamily="82" charset="0"/>
              </a:rPr>
              <a:t>vEyfräd"kk</a:t>
            </a:r>
            <a:r>
              <a:rPr lang="en-US" sz="3600" b="1" dirty="0" smtClean="0">
                <a:latin typeface="Amar" pitchFamily="82" charset="0"/>
              </a:rPr>
              <a:t>; 	      '</a:t>
            </a:r>
            <a:r>
              <a:rPr lang="en-US" sz="3600" b="1" dirty="0" err="1" smtClean="0">
                <a:latin typeface="Amar" pitchFamily="82" charset="0"/>
              </a:rPr>
              <a:t>kqdekal;qä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lqjk</a:t>
            </a:r>
            <a:endParaRPr lang="en-US" sz="3600" b="1" dirty="0" smtClean="0">
              <a:latin typeface="Amar" pitchFamily="82" charset="0"/>
            </a:endParaRPr>
          </a:p>
          <a:p>
            <a:r>
              <a:rPr lang="en-US" sz="3600" b="1" dirty="0" err="1" smtClean="0">
                <a:latin typeface="Amar" pitchFamily="82" charset="0"/>
              </a:rPr>
              <a:t>yo.kdVqfrä</a:t>
            </a:r>
            <a:r>
              <a:rPr lang="en-US" sz="3600" b="1" dirty="0" smtClean="0">
                <a:latin typeface="Amar" pitchFamily="82" charset="0"/>
              </a:rPr>
              <a:t>		</a:t>
            </a:r>
            <a:r>
              <a:rPr lang="en-US" sz="3600" b="1" dirty="0" err="1" smtClean="0">
                <a:latin typeface="Amar" pitchFamily="82" charset="0"/>
              </a:rPr>
              <a:t>HksM</a:t>
            </a:r>
            <a:r>
              <a:rPr lang="en-US" sz="3600" b="1" dirty="0" smtClean="0">
                <a:latin typeface="Amar" pitchFamily="82" charset="0"/>
              </a:rPr>
              <a:t>+ </a:t>
            </a:r>
            <a:r>
              <a:rPr lang="en-US" sz="3600" b="1" dirty="0" err="1" smtClean="0">
                <a:latin typeface="Amar" pitchFamily="82" charset="0"/>
              </a:rPr>
              <a:t>dk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ew</a:t>
            </a:r>
            <a:r>
              <a:rPr lang="en-US" sz="3600" b="1" dirty="0" smtClean="0">
                <a:latin typeface="Amar" pitchFamily="82" charset="0"/>
              </a:rPr>
              <a:t>=</a:t>
            </a:r>
          </a:p>
          <a:p>
            <a:r>
              <a:rPr lang="en-US" sz="3600" b="1" dirty="0" err="1" smtClean="0">
                <a:latin typeface="Amar" pitchFamily="82" charset="0"/>
              </a:rPr>
              <a:t>yo.kdVqd"kk</a:t>
            </a:r>
            <a:r>
              <a:rPr lang="en-US" sz="3600" b="1" dirty="0" smtClean="0">
                <a:latin typeface="Amar" pitchFamily="82" charset="0"/>
              </a:rPr>
              <a:t>; 		</a:t>
            </a:r>
            <a:r>
              <a:rPr lang="en-US" sz="3600" b="1" dirty="0" err="1" smtClean="0">
                <a:latin typeface="Amar" pitchFamily="82" charset="0"/>
              </a:rPr>
              <a:t>lkEHkj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ued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ls</a:t>
            </a:r>
            <a:r>
              <a:rPr lang="en-US" sz="3600" b="1" dirty="0" smtClean="0">
                <a:latin typeface="Amar" pitchFamily="82" charset="0"/>
              </a:rPr>
              <a:t> ;</a:t>
            </a:r>
            <a:r>
              <a:rPr lang="en-US" sz="3600" b="1" dirty="0" err="1" smtClean="0">
                <a:latin typeface="Amar" pitchFamily="82" charset="0"/>
              </a:rPr>
              <a:t>qä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HkYykrd</a:t>
            </a:r>
            <a:endParaRPr lang="en-US" sz="3600" b="1" dirty="0" smtClean="0">
              <a:latin typeface="Amar" pitchFamily="82" charset="0"/>
            </a:endParaRPr>
          </a:p>
          <a:p>
            <a:r>
              <a:rPr lang="en-US" sz="3600" b="1" dirty="0" err="1" smtClean="0">
                <a:latin typeface="Amar" pitchFamily="82" charset="0"/>
              </a:rPr>
              <a:t>yo.kfräd"kk</a:t>
            </a:r>
            <a:r>
              <a:rPr lang="en-US" sz="3600" b="1" dirty="0" smtClean="0">
                <a:latin typeface="Amar" pitchFamily="82" charset="0"/>
              </a:rPr>
              <a:t>; 		</a:t>
            </a:r>
            <a:r>
              <a:rPr lang="en-US" sz="3600" b="1" dirty="0" err="1" smtClean="0">
                <a:latin typeface="Amar" pitchFamily="82" charset="0"/>
              </a:rPr>
              <a:t>leqnzQsu</a:t>
            </a:r>
            <a:r>
              <a:rPr lang="en-US" sz="3600" b="1" dirty="0" smtClean="0">
                <a:latin typeface="Amar" pitchFamily="82" charset="0"/>
              </a:rPr>
              <a:t>	</a:t>
            </a:r>
          </a:p>
          <a:p>
            <a:r>
              <a:rPr lang="en-US" sz="3600" b="1" dirty="0" err="1" smtClean="0">
                <a:latin typeface="Amar" pitchFamily="82" charset="0"/>
              </a:rPr>
              <a:t>dVqfräd"kk</a:t>
            </a:r>
            <a:r>
              <a:rPr lang="en-US" sz="3600" b="1" dirty="0" smtClean="0">
                <a:latin typeface="Amar" pitchFamily="82" charset="0"/>
              </a:rPr>
              <a:t>;		</a:t>
            </a:r>
            <a:r>
              <a:rPr lang="en-US" sz="3600" b="1" dirty="0" err="1" smtClean="0">
                <a:latin typeface="Amar" pitchFamily="82" charset="0"/>
              </a:rPr>
              <a:t>nsonk#rSy</a:t>
            </a:r>
            <a:r>
              <a:rPr lang="en-US" sz="3600" b="1" dirty="0" smtClean="0">
                <a:latin typeface="Amar" pitchFamily="82" charset="0"/>
              </a:rPr>
              <a:t>] </a:t>
            </a:r>
            <a:r>
              <a:rPr lang="en-US" sz="3600" b="1" dirty="0" err="1" smtClean="0">
                <a:latin typeface="Amar" pitchFamily="82" charset="0"/>
              </a:rPr>
              <a:t>dkyk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vxq</a:t>
            </a:r>
            <a:r>
              <a:rPr lang="en-US" sz="3600" b="1" dirty="0" smtClean="0">
                <a:latin typeface="Amar" pitchFamily="82" charset="0"/>
              </a:rPr>
              <a:t>#</a:t>
            </a:r>
          </a:p>
          <a:p>
            <a:endParaRPr lang="en-US" dirty="0"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   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pkj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jl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dk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mnkgj.k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kqjkEyyo.kdVq</a:t>
            </a:r>
            <a:r>
              <a:rPr lang="en-US" sz="3200" b="1" dirty="0" smtClean="0">
                <a:latin typeface="Amar" pitchFamily="82" charset="0"/>
              </a:rPr>
              <a:t> 		</a:t>
            </a:r>
            <a:r>
              <a:rPr lang="en-US" sz="3200" b="1" dirty="0" err="1" smtClean="0">
                <a:latin typeface="Amar" pitchFamily="82" charset="0"/>
              </a:rPr>
              <a:t>xksew</a:t>
            </a:r>
            <a:r>
              <a:rPr lang="en-US" sz="3200" b="1" dirty="0" smtClean="0">
                <a:latin typeface="Amar" pitchFamily="82" charset="0"/>
              </a:rPr>
              <a:t>=;</a:t>
            </a:r>
            <a:r>
              <a:rPr lang="en-US" sz="3200" b="1" dirty="0" err="1" smtClean="0">
                <a:latin typeface="Amar" pitchFamily="82" charset="0"/>
              </a:rPr>
              <a:t>qä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f’kyktrq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kqjkEyyo.kfrä</a:t>
            </a:r>
            <a:r>
              <a:rPr lang="en-US" sz="3200" b="1" dirty="0" smtClean="0">
                <a:latin typeface="Amar" pitchFamily="82" charset="0"/>
              </a:rPr>
              <a:t>		</a:t>
            </a:r>
            <a:r>
              <a:rPr lang="en-US" sz="3200" b="1" dirty="0" err="1" smtClean="0">
                <a:latin typeface="Amar" pitchFamily="82" charset="0"/>
              </a:rPr>
              <a:t>xksew</a:t>
            </a:r>
            <a:r>
              <a:rPr lang="en-US" sz="3200" b="1" dirty="0" smtClean="0">
                <a:latin typeface="Amar" pitchFamily="82" charset="0"/>
              </a:rPr>
              <a:t>= </a:t>
            </a:r>
            <a:r>
              <a:rPr lang="en-US" sz="3200" b="1" dirty="0" err="1" smtClean="0">
                <a:latin typeface="Amar" pitchFamily="82" charset="0"/>
              </a:rPr>
              <a:t>vkSj</a:t>
            </a:r>
            <a:r>
              <a:rPr lang="en-US" sz="3200" b="1" dirty="0" smtClean="0">
                <a:latin typeface="Amar" pitchFamily="82" charset="0"/>
              </a:rPr>
              <a:t> ,d [</a:t>
            </a:r>
            <a:r>
              <a:rPr lang="en-US" sz="3200" b="1" dirty="0" err="1" smtClean="0">
                <a:latin typeface="Amar" pitchFamily="82" charset="0"/>
              </a:rPr>
              <a:t>kqjokys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i’kq</a:t>
            </a:r>
            <a:r>
              <a:rPr lang="en-US" sz="3200" b="1" dirty="0" smtClean="0">
                <a:latin typeface="Amar" pitchFamily="82" charset="0"/>
              </a:rPr>
              <a:t> ¼?kksM+h           </a:t>
            </a:r>
          </a:p>
          <a:p>
            <a:pPr>
              <a:buNone/>
            </a:pPr>
            <a:r>
              <a:rPr lang="en-US" sz="3200" b="1" dirty="0" smtClean="0">
                <a:latin typeface="Amar" pitchFamily="82" charset="0"/>
              </a:rPr>
              <a:t>                        vkfn½ </a:t>
            </a:r>
            <a:r>
              <a:rPr lang="en-US" sz="3200" b="1" dirty="0" err="1" smtClean="0">
                <a:latin typeface="Amar" pitchFamily="82" charset="0"/>
              </a:rPr>
              <a:t>dk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nw</a:t>
            </a:r>
            <a:r>
              <a:rPr lang="en-US" sz="3200" b="1" dirty="0" smtClean="0">
                <a:latin typeface="Amar" pitchFamily="82" charset="0"/>
              </a:rPr>
              <a:t>/k</a:t>
            </a: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kqjkEyyo.kd"kk</a:t>
            </a:r>
            <a:r>
              <a:rPr lang="en-US" sz="3200" b="1" dirty="0" smtClean="0">
                <a:latin typeface="Amar" pitchFamily="82" charset="0"/>
              </a:rPr>
              <a:t>; 	</a:t>
            </a:r>
            <a:r>
              <a:rPr lang="en-US" sz="3200" b="1" dirty="0" err="1" smtClean="0">
                <a:latin typeface="Amar" pitchFamily="82" charset="0"/>
              </a:rPr>
              <a:t>lSU</a:t>
            </a:r>
            <a:r>
              <a:rPr lang="en-US" sz="3200" b="1" dirty="0" smtClean="0">
                <a:latin typeface="Amar" pitchFamily="82" charset="0"/>
              </a:rPr>
              <a:t>/</a:t>
            </a:r>
            <a:r>
              <a:rPr lang="en-US" sz="3200" b="1" dirty="0" err="1" smtClean="0">
                <a:latin typeface="Amar" pitchFamily="82" charset="0"/>
              </a:rPr>
              <a:t>ko;qä</a:t>
            </a:r>
            <a:r>
              <a:rPr lang="en-US" sz="3200" b="1" dirty="0" smtClean="0">
                <a:latin typeface="Amar" pitchFamily="82" charset="0"/>
              </a:rPr>
              <a:t> </a:t>
            </a: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kqjkEydVqfrä</a:t>
            </a:r>
            <a:r>
              <a:rPr lang="en-US" sz="3200" b="1" dirty="0" smtClean="0">
                <a:latin typeface="Amar" pitchFamily="82" charset="0"/>
              </a:rPr>
              <a:t>		</a:t>
            </a:r>
            <a:r>
              <a:rPr lang="en-US" sz="3200" b="1" dirty="0" err="1" smtClean="0">
                <a:latin typeface="Amar" pitchFamily="82" charset="0"/>
              </a:rPr>
              <a:t>y’kqu;qä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lqjk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kqjkEydVqd"kk</a:t>
            </a:r>
            <a:r>
              <a:rPr lang="en-US" sz="3200" b="1" dirty="0" smtClean="0">
                <a:latin typeface="Amar" pitchFamily="82" charset="0"/>
              </a:rPr>
              <a:t>;		</a:t>
            </a:r>
            <a:r>
              <a:rPr lang="en-US" sz="3200" b="1" dirty="0" err="1" smtClean="0">
                <a:latin typeface="Amar" pitchFamily="82" charset="0"/>
              </a:rPr>
              <a:t>dkUth;qä</a:t>
            </a:r>
            <a:r>
              <a:rPr lang="en-US" sz="3200" b="1" dirty="0" smtClean="0">
                <a:latin typeface="Amar" pitchFamily="82" charset="0"/>
              </a:rPr>
              <a:t>] ,</a:t>
            </a:r>
            <a:r>
              <a:rPr lang="en-US" sz="3200" b="1" dirty="0" err="1" smtClean="0">
                <a:latin typeface="Amar" pitchFamily="82" charset="0"/>
              </a:rPr>
              <a:t>j.MrSy</a:t>
            </a:r>
            <a:r>
              <a:rPr lang="en-US" sz="3200" b="1" dirty="0" smtClean="0">
                <a:latin typeface="Amar" pitchFamily="82" charset="0"/>
              </a:rPr>
              <a:t>] [</a:t>
            </a:r>
            <a:r>
              <a:rPr lang="en-US" sz="3200" b="1" dirty="0" err="1" smtClean="0">
                <a:latin typeface="Amar" pitchFamily="82" charset="0"/>
              </a:rPr>
              <a:t>kfnj;qä</a:t>
            </a:r>
            <a:r>
              <a:rPr lang="en-US" sz="3200" b="1" dirty="0" smtClean="0">
                <a:latin typeface="Amar" pitchFamily="82" charset="0"/>
              </a:rPr>
              <a:t> </a:t>
            </a:r>
          </a:p>
          <a:p>
            <a:pPr>
              <a:buNone/>
            </a:pPr>
            <a:r>
              <a:rPr lang="en-US" sz="3200" b="1" dirty="0" smtClean="0">
                <a:latin typeface="Amar" pitchFamily="82" charset="0"/>
              </a:rPr>
              <a:t>                        </a:t>
            </a:r>
            <a:r>
              <a:rPr lang="en-US" sz="3200" b="1" dirty="0" err="1" smtClean="0">
                <a:latin typeface="Amar" pitchFamily="82" charset="0"/>
              </a:rPr>
              <a:t>f’kyktrq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kqjkEyfräd"kk</a:t>
            </a:r>
            <a:r>
              <a:rPr lang="en-US" sz="3200" b="1" dirty="0" smtClean="0">
                <a:latin typeface="Amar" pitchFamily="82" charset="0"/>
              </a:rPr>
              <a:t>;		</a:t>
            </a:r>
            <a:r>
              <a:rPr lang="en-US" sz="3200" b="1" dirty="0" err="1" smtClean="0">
                <a:latin typeface="Amar" pitchFamily="82" charset="0"/>
              </a:rPr>
              <a:t>rqjUtchu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feyk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xwyj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dk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Qy</a:t>
            </a:r>
            <a:endParaRPr lang="en-US" sz="3200" b="1" dirty="0" smtClean="0">
              <a:latin typeface="Amar" pitchFamily="82" charset="0"/>
            </a:endParaRPr>
          </a:p>
          <a:p>
            <a:r>
              <a:rPr lang="en-US" sz="3200" b="1" dirty="0" smtClean="0">
                <a:latin typeface="Amar" pitchFamily="82" charset="0"/>
              </a:rPr>
              <a:t>e/</a:t>
            </a:r>
            <a:r>
              <a:rPr lang="en-US" sz="3200" b="1" dirty="0" err="1" smtClean="0">
                <a:latin typeface="Amar" pitchFamily="82" charset="0"/>
              </a:rPr>
              <a:t>kqjyo.kfrädVq</a:t>
            </a:r>
            <a:r>
              <a:rPr lang="en-US" sz="3200" b="1" dirty="0" smtClean="0">
                <a:latin typeface="Amar" pitchFamily="82" charset="0"/>
              </a:rPr>
              <a:t>		</a:t>
            </a:r>
            <a:r>
              <a:rPr lang="en-US" sz="3200" b="1" dirty="0" err="1" smtClean="0">
                <a:latin typeface="Amar" pitchFamily="82" charset="0"/>
              </a:rPr>
              <a:t>cSaxu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dk</a:t>
            </a:r>
            <a:r>
              <a:rPr lang="en-US" sz="3200" b="1" dirty="0" smtClean="0">
                <a:latin typeface="Amar" pitchFamily="82" charset="0"/>
              </a:rPr>
              <a:t> </a:t>
            </a:r>
            <a:r>
              <a:rPr lang="en-US" sz="3200" b="1" dirty="0" err="1" smtClean="0">
                <a:latin typeface="Amar" pitchFamily="82" charset="0"/>
              </a:rPr>
              <a:t>Qy</a:t>
            </a:r>
            <a:endParaRPr lang="en-US" sz="3200" b="1" dirty="0" smtClean="0">
              <a:latin typeface="Amar" pitchFamily="82" charset="0"/>
            </a:endParaRPr>
          </a:p>
          <a:p>
            <a:endParaRPr lang="en-US" dirty="0"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839200" cy="6019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Amar" pitchFamily="82" charset="0"/>
              </a:rPr>
              <a:t>e/</a:t>
            </a:r>
            <a:r>
              <a:rPr lang="en-US" sz="2400" b="1" dirty="0" err="1" smtClean="0">
                <a:latin typeface="Amar" pitchFamily="82" charset="0"/>
              </a:rPr>
              <a:t>kqjyo.kdVqd"kk</a:t>
            </a:r>
            <a:r>
              <a:rPr lang="en-US" sz="2400" b="1" dirty="0" smtClean="0">
                <a:latin typeface="Amar" pitchFamily="82" charset="0"/>
              </a:rPr>
              <a:t>;	       	         </a:t>
            </a:r>
            <a:r>
              <a:rPr lang="en-US" sz="2400" b="1" dirty="0" err="1" smtClean="0">
                <a:latin typeface="Amar" pitchFamily="82" charset="0"/>
              </a:rPr>
              <a:t>xksew</a:t>
            </a:r>
            <a:r>
              <a:rPr lang="en-US" sz="2400" b="1" dirty="0" smtClean="0">
                <a:latin typeface="Amar" pitchFamily="82" charset="0"/>
              </a:rPr>
              <a:t>=;</a:t>
            </a:r>
            <a:r>
              <a:rPr lang="en-US" sz="2400" b="1" dirty="0" err="1" smtClean="0">
                <a:latin typeface="Amar" pitchFamily="82" charset="0"/>
              </a:rPr>
              <a:t>qä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fryrSy</a:t>
            </a:r>
            <a:endParaRPr lang="en-US" sz="2400" b="1" dirty="0" smtClean="0">
              <a:latin typeface="Amar" pitchFamily="82" charset="0"/>
            </a:endParaRPr>
          </a:p>
          <a:p>
            <a:r>
              <a:rPr lang="en-US" sz="2400" b="1" dirty="0" smtClean="0">
                <a:latin typeface="Amar" pitchFamily="82" charset="0"/>
              </a:rPr>
              <a:t>e/</a:t>
            </a:r>
            <a:r>
              <a:rPr lang="en-US" sz="2400" b="1" dirty="0" err="1" smtClean="0">
                <a:latin typeface="Amar" pitchFamily="82" charset="0"/>
              </a:rPr>
              <a:t>kqjdVqfräd"kk</a:t>
            </a:r>
            <a:r>
              <a:rPr lang="en-US" sz="2400" b="1" dirty="0" smtClean="0">
                <a:latin typeface="Amar" pitchFamily="82" charset="0"/>
              </a:rPr>
              <a:t>;		          fry] </a:t>
            </a:r>
            <a:r>
              <a:rPr lang="en-US" sz="2400" b="1" dirty="0" err="1" smtClean="0">
                <a:latin typeface="Amar" pitchFamily="82" charset="0"/>
              </a:rPr>
              <a:t>xqXxqyq</a:t>
            </a:r>
            <a:endParaRPr lang="en-US" sz="2400" b="1" dirty="0" smtClean="0">
              <a:latin typeface="Amar" pitchFamily="82" charset="0"/>
            </a:endParaRPr>
          </a:p>
          <a:p>
            <a:r>
              <a:rPr lang="en-US" sz="2400" b="1" dirty="0" smtClean="0">
                <a:latin typeface="Amar" pitchFamily="82" charset="0"/>
              </a:rPr>
              <a:t>e/</a:t>
            </a:r>
            <a:r>
              <a:rPr lang="en-US" sz="2400" b="1" dirty="0" err="1" smtClean="0">
                <a:latin typeface="Amar" pitchFamily="82" charset="0"/>
              </a:rPr>
              <a:t>kqjyo.kfräd"kk</a:t>
            </a:r>
            <a:r>
              <a:rPr lang="en-US" sz="2400" b="1" dirty="0" smtClean="0">
                <a:latin typeface="Amar" pitchFamily="82" charset="0"/>
              </a:rPr>
              <a:t>;	               	 </a:t>
            </a:r>
            <a:r>
              <a:rPr lang="en-US" sz="2400" b="1" dirty="0" err="1" smtClean="0">
                <a:latin typeface="Amar" pitchFamily="82" charset="0"/>
              </a:rPr>
              <a:t>leqnzQsu</a:t>
            </a:r>
            <a:r>
              <a:rPr lang="en-US" sz="2400" b="1" dirty="0" smtClean="0">
                <a:latin typeface="Amar" pitchFamily="82" charset="0"/>
              </a:rPr>
              <a:t>] '</a:t>
            </a:r>
            <a:r>
              <a:rPr lang="en-US" sz="2400" b="1" dirty="0" err="1" smtClean="0">
                <a:latin typeface="Amar" pitchFamily="82" charset="0"/>
              </a:rPr>
              <a:t>kDdj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vkSj</a:t>
            </a:r>
            <a:endParaRPr lang="en-US" sz="2400" b="1" dirty="0" smtClean="0">
              <a:latin typeface="Amar" pitchFamily="82" charset="0"/>
            </a:endParaRPr>
          </a:p>
          <a:p>
            <a:pPr>
              <a:buNone/>
            </a:pPr>
            <a:r>
              <a:rPr lang="en-US" sz="2400" b="1" dirty="0" smtClean="0">
                <a:latin typeface="Amar" pitchFamily="82" charset="0"/>
              </a:rPr>
              <a:t>                                         </a:t>
            </a:r>
            <a:r>
              <a:rPr lang="en-US" sz="2400" b="1" dirty="0" err="1" smtClean="0">
                <a:latin typeface="Amar" pitchFamily="82" charset="0"/>
              </a:rPr>
              <a:t>fp</a:t>
            </a:r>
            <a:r>
              <a:rPr lang="en-US" sz="2400" b="1" dirty="0" smtClean="0">
                <a:latin typeface="Amar" pitchFamily="82" charset="0"/>
              </a:rPr>
              <a:t>=d </a:t>
            </a:r>
            <a:r>
              <a:rPr lang="en-US" sz="2400" b="1" dirty="0" err="1" smtClean="0">
                <a:latin typeface="Amar" pitchFamily="82" charset="0"/>
              </a:rPr>
              <a:t>feyk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cnj</a:t>
            </a:r>
            <a:endParaRPr lang="en-US" sz="2400" b="1" dirty="0" smtClean="0">
              <a:latin typeface="Amar" pitchFamily="82" charset="0"/>
            </a:endParaRPr>
          </a:p>
          <a:p>
            <a:r>
              <a:rPr lang="en-US" sz="2400" b="1" dirty="0" err="1" smtClean="0">
                <a:latin typeface="Amar" pitchFamily="82" charset="0"/>
              </a:rPr>
              <a:t>vEyyo.kdVqfrä</a:t>
            </a:r>
            <a:r>
              <a:rPr lang="en-US" sz="2400" b="1" dirty="0" smtClean="0">
                <a:latin typeface="Amar" pitchFamily="82" charset="0"/>
              </a:rPr>
              <a:t>		         </a:t>
            </a:r>
            <a:r>
              <a:rPr lang="en-US" sz="2400" b="1" dirty="0" err="1" smtClean="0">
                <a:latin typeface="Amar" pitchFamily="82" charset="0"/>
              </a:rPr>
              <a:t>lksapy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feyk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gqvk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gfFkuh</a:t>
            </a:r>
            <a:endParaRPr lang="en-US" sz="2400" b="1" dirty="0" smtClean="0">
              <a:latin typeface="Amar" pitchFamily="82" charset="0"/>
            </a:endParaRPr>
          </a:p>
          <a:p>
            <a:pPr>
              <a:buNone/>
            </a:pPr>
            <a:r>
              <a:rPr lang="en-US" sz="2400" b="1" dirty="0" smtClean="0">
                <a:latin typeface="Amar" pitchFamily="82" charset="0"/>
              </a:rPr>
              <a:t>                                          </a:t>
            </a:r>
            <a:r>
              <a:rPr lang="en-US" sz="2400" b="1" dirty="0" err="1" smtClean="0">
                <a:latin typeface="Amar" pitchFamily="82" charset="0"/>
              </a:rPr>
              <a:t>ds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ngh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ls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cuh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lqjk</a:t>
            </a:r>
            <a:endParaRPr lang="en-US" sz="2400" b="1" dirty="0" smtClean="0">
              <a:latin typeface="Amar" pitchFamily="82" charset="0"/>
            </a:endParaRPr>
          </a:p>
          <a:p>
            <a:r>
              <a:rPr lang="en-US" sz="2400" b="1" dirty="0" err="1" smtClean="0">
                <a:latin typeface="Amar" pitchFamily="82" charset="0"/>
              </a:rPr>
              <a:t>vEyyo.kdVqd"kk</a:t>
            </a:r>
            <a:r>
              <a:rPr lang="en-US" sz="2400" b="1" dirty="0" smtClean="0">
                <a:latin typeface="Amar" pitchFamily="82" charset="0"/>
              </a:rPr>
              <a:t>;		         </a:t>
            </a:r>
            <a:r>
              <a:rPr lang="en-US" sz="2400" b="1" dirty="0" err="1" smtClean="0">
                <a:latin typeface="Amar" pitchFamily="82" charset="0"/>
              </a:rPr>
              <a:t>lksapy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feyk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gqvk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gfFkuh</a:t>
            </a:r>
            <a:endParaRPr lang="en-US" sz="2400" b="1" dirty="0" smtClean="0">
              <a:latin typeface="Amar" pitchFamily="82" charset="0"/>
            </a:endParaRPr>
          </a:p>
          <a:p>
            <a:pPr>
              <a:buNone/>
            </a:pPr>
            <a:r>
              <a:rPr lang="en-US" sz="2400" b="1" dirty="0" smtClean="0">
                <a:latin typeface="Amar" pitchFamily="82" charset="0"/>
              </a:rPr>
              <a:t>                                         </a:t>
            </a:r>
            <a:r>
              <a:rPr lang="en-US" sz="2400" b="1" dirty="0" err="1" smtClean="0">
                <a:latin typeface="Amar" pitchFamily="82" charset="0"/>
              </a:rPr>
              <a:t>dk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ngh</a:t>
            </a:r>
            <a:endParaRPr lang="en-US" sz="2400" b="1" dirty="0" smtClean="0">
              <a:latin typeface="Amar" pitchFamily="82" charset="0"/>
            </a:endParaRPr>
          </a:p>
          <a:p>
            <a:r>
              <a:rPr lang="en-US" sz="2400" b="1" dirty="0" err="1" smtClean="0">
                <a:latin typeface="Amar" pitchFamily="82" charset="0"/>
              </a:rPr>
              <a:t>vEyyo.kfräd"kk</a:t>
            </a:r>
            <a:r>
              <a:rPr lang="en-US" sz="2400" b="1" dirty="0" smtClean="0">
                <a:latin typeface="Amar" pitchFamily="82" charset="0"/>
              </a:rPr>
              <a:t>; 	                 </a:t>
            </a:r>
            <a:r>
              <a:rPr lang="en-US" sz="2400" b="1" dirty="0" err="1" smtClean="0">
                <a:latin typeface="Amar" pitchFamily="82" charset="0"/>
              </a:rPr>
              <a:t>jsg</a:t>
            </a:r>
            <a:r>
              <a:rPr lang="en-US" sz="2400" b="1" dirty="0" smtClean="0">
                <a:latin typeface="Amar" pitchFamily="82" charset="0"/>
              </a:rPr>
              <a:t> s </a:t>
            </a:r>
            <a:r>
              <a:rPr lang="en-US" sz="2400" b="1" dirty="0" err="1" smtClean="0">
                <a:latin typeface="Amar" pitchFamily="82" charset="0"/>
              </a:rPr>
              <a:t>ued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feyk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gqvk</a:t>
            </a:r>
            <a:r>
              <a:rPr lang="en-US" sz="2400" b="1" dirty="0" smtClean="0">
                <a:latin typeface="Amar" pitchFamily="82" charset="0"/>
              </a:rPr>
              <a:t> </a:t>
            </a:r>
          </a:p>
          <a:p>
            <a:pPr>
              <a:buNone/>
            </a:pPr>
            <a:r>
              <a:rPr lang="en-US" sz="2400" b="1" dirty="0" smtClean="0">
                <a:latin typeface="Amar" pitchFamily="82" charset="0"/>
              </a:rPr>
              <a:t>                                         '</a:t>
            </a:r>
            <a:r>
              <a:rPr lang="en-US" sz="2400" b="1" dirty="0" err="1" smtClean="0">
                <a:latin typeface="Amar" pitchFamily="82" charset="0"/>
              </a:rPr>
              <a:t>kqdekal</a:t>
            </a:r>
            <a:endParaRPr lang="en-US" sz="2400" b="1" dirty="0" smtClean="0">
              <a:latin typeface="Amar" pitchFamily="82" charset="0"/>
            </a:endParaRPr>
          </a:p>
          <a:p>
            <a:r>
              <a:rPr lang="en-US" sz="2400" b="1" dirty="0" err="1" smtClean="0">
                <a:latin typeface="Amar" pitchFamily="82" charset="0"/>
              </a:rPr>
              <a:t>vEydVqfräd"kk</a:t>
            </a:r>
            <a:r>
              <a:rPr lang="en-US" sz="2400" b="1" dirty="0" smtClean="0">
                <a:latin typeface="Amar" pitchFamily="82" charset="0"/>
              </a:rPr>
              <a:t>;		       </a:t>
            </a:r>
            <a:r>
              <a:rPr lang="en-US" sz="2400" b="1" dirty="0" err="1" smtClean="0">
                <a:latin typeface="Amar" pitchFamily="82" charset="0"/>
              </a:rPr>
              <a:t>ckyewyd</a:t>
            </a:r>
            <a:r>
              <a:rPr lang="en-US" sz="2400" b="1" dirty="0" smtClean="0">
                <a:latin typeface="Amar" pitchFamily="82" charset="0"/>
              </a:rPr>
              <a:t>] </a:t>
            </a:r>
            <a:r>
              <a:rPr lang="en-US" sz="2400" b="1" dirty="0" err="1" smtClean="0">
                <a:latin typeface="Amar" pitchFamily="82" charset="0"/>
              </a:rPr>
              <a:t>gfLruhnf</a:t>
            </a:r>
            <a:r>
              <a:rPr lang="en-US" sz="2400" b="1" dirty="0" smtClean="0">
                <a:latin typeface="Amar" pitchFamily="82" charset="0"/>
              </a:rPr>
              <a:t>/k</a:t>
            </a:r>
          </a:p>
          <a:p>
            <a:r>
              <a:rPr lang="en-US" sz="2400" b="1" dirty="0" err="1" smtClean="0">
                <a:latin typeface="Amar" pitchFamily="82" charset="0"/>
              </a:rPr>
              <a:t>yo.kdVqfräd"kk</a:t>
            </a:r>
            <a:r>
              <a:rPr lang="en-US" sz="2400" b="1" dirty="0" smtClean="0">
                <a:latin typeface="Amar" pitchFamily="82" charset="0"/>
              </a:rPr>
              <a:t>;		       </a:t>
            </a:r>
            <a:r>
              <a:rPr lang="en-US" sz="2400" b="1" dirty="0" err="1" smtClean="0">
                <a:latin typeface="Amar" pitchFamily="82" charset="0"/>
              </a:rPr>
              <a:t>lk¡Hkj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ued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feyk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gqvk</a:t>
            </a:r>
            <a:r>
              <a:rPr lang="en-US" sz="2400" b="1" dirty="0" smtClean="0">
                <a:latin typeface="Amar" pitchFamily="82" charset="0"/>
              </a:rPr>
              <a:t> </a:t>
            </a:r>
          </a:p>
          <a:p>
            <a:pPr>
              <a:buNone/>
            </a:pPr>
            <a:r>
              <a:rPr lang="en-US" sz="2400" b="1" dirty="0" smtClean="0">
                <a:latin typeface="Amar" pitchFamily="82" charset="0"/>
              </a:rPr>
              <a:t>                                      </a:t>
            </a:r>
            <a:r>
              <a:rPr lang="en-US" sz="2400" b="1" dirty="0" err="1" smtClean="0">
                <a:latin typeface="Amar" pitchFamily="82" charset="0"/>
              </a:rPr>
              <a:t>dPpk</a:t>
            </a:r>
            <a:r>
              <a:rPr lang="en-US" sz="2400" b="1" dirty="0" smtClean="0">
                <a:latin typeface="Amar" pitchFamily="82" charset="0"/>
              </a:rPr>
              <a:t> </a:t>
            </a:r>
            <a:r>
              <a:rPr lang="en-US" sz="2400" b="1" dirty="0" err="1" smtClean="0">
                <a:latin typeface="Amar" pitchFamily="82" charset="0"/>
              </a:rPr>
              <a:t>csyQy</a:t>
            </a:r>
            <a:endParaRPr lang="en-US" sz="2400" b="1" dirty="0" smtClean="0">
              <a:latin typeface="Amar" pitchFamily="82" charset="0"/>
            </a:endParaRPr>
          </a:p>
          <a:p>
            <a:endParaRPr lang="en-US" sz="2000" dirty="0"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ik¡p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jl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ds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mnkgj.k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endParaRPr lang="en-US" dirty="0" smtClean="0">
              <a:solidFill>
                <a:srgbClr val="FF0000"/>
              </a:solidFill>
              <a:latin typeface="Amar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latin typeface="Amar" pitchFamily="82" charset="0"/>
            </a:endParaRPr>
          </a:p>
          <a:p>
            <a:r>
              <a:rPr lang="en-US" sz="2800" b="1" dirty="0" smtClean="0">
                <a:latin typeface="Amar" pitchFamily="82" charset="0"/>
              </a:rPr>
              <a:t>e/</a:t>
            </a:r>
            <a:r>
              <a:rPr lang="en-US" sz="2800" b="1" dirty="0" err="1" smtClean="0">
                <a:latin typeface="Amar" pitchFamily="82" charset="0"/>
              </a:rPr>
              <a:t>kqjkEyyo.kdVqfrä</a:t>
            </a:r>
            <a:r>
              <a:rPr lang="en-US" sz="2800" b="1" dirty="0" smtClean="0">
                <a:latin typeface="Amar" pitchFamily="82" charset="0"/>
              </a:rPr>
              <a:t>		</a:t>
            </a:r>
            <a:r>
              <a:rPr lang="en-US" sz="2800" b="1" dirty="0" err="1" smtClean="0">
                <a:latin typeface="Amar" pitchFamily="82" charset="0"/>
              </a:rPr>
              <a:t>dPps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djkSans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ds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lkFk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feyk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gqvk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Hkwuk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cSaxu</a:t>
            </a:r>
            <a:endParaRPr lang="en-US" sz="2800" b="1" dirty="0" smtClean="0">
              <a:latin typeface="Amar" pitchFamily="82" charset="0"/>
            </a:endParaRPr>
          </a:p>
          <a:p>
            <a:r>
              <a:rPr lang="en-US" sz="2800" b="1" dirty="0" smtClean="0">
                <a:latin typeface="Amar" pitchFamily="82" charset="0"/>
              </a:rPr>
              <a:t>e/</a:t>
            </a:r>
            <a:r>
              <a:rPr lang="en-US" sz="2800" b="1" dirty="0" err="1" smtClean="0">
                <a:latin typeface="Amar" pitchFamily="82" charset="0"/>
              </a:rPr>
              <a:t>kqjkEyo.kkfräd"kk</a:t>
            </a:r>
            <a:r>
              <a:rPr lang="en-US" sz="2800" b="1" dirty="0" smtClean="0">
                <a:latin typeface="Amar" pitchFamily="82" charset="0"/>
              </a:rPr>
              <a:t>;      </a:t>
            </a:r>
            <a:r>
              <a:rPr lang="en-US" sz="2800" b="1" dirty="0" err="1" smtClean="0">
                <a:latin typeface="Amar" pitchFamily="82" charset="0"/>
              </a:rPr>
              <a:t>vkSfn~Hkny.k;qä</a:t>
            </a:r>
            <a:r>
              <a:rPr lang="en-US" sz="2800" b="1" dirty="0" smtClean="0">
                <a:latin typeface="Amar" pitchFamily="82" charset="0"/>
              </a:rPr>
              <a:t> rd</a:t>
            </a:r>
          </a:p>
          <a:p>
            <a:r>
              <a:rPr lang="en-US" sz="2800" b="1" dirty="0" smtClean="0">
                <a:latin typeface="Amar" pitchFamily="82" charset="0"/>
              </a:rPr>
              <a:t>e/</a:t>
            </a:r>
            <a:r>
              <a:rPr lang="en-US" sz="2800" b="1" dirty="0" err="1" smtClean="0">
                <a:latin typeface="Amar" pitchFamily="82" charset="0"/>
              </a:rPr>
              <a:t>kqjkEyyo.kdVqd"kk</a:t>
            </a:r>
            <a:r>
              <a:rPr lang="en-US" sz="2800" b="1" dirty="0" smtClean="0">
                <a:latin typeface="Amar" pitchFamily="82" charset="0"/>
              </a:rPr>
              <a:t>;      f=</a:t>
            </a:r>
            <a:r>
              <a:rPr lang="en-US" sz="2800" b="1" dirty="0" err="1" smtClean="0">
                <a:latin typeface="Amar" pitchFamily="82" charset="0"/>
              </a:rPr>
              <a:t>dVq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vkSj</a:t>
            </a:r>
            <a:r>
              <a:rPr lang="en-US" sz="2800" b="1" dirty="0" smtClean="0">
                <a:latin typeface="Amar" pitchFamily="82" charset="0"/>
              </a:rPr>
              <a:t> ;o{</a:t>
            </a:r>
            <a:r>
              <a:rPr lang="en-US" sz="2800" b="1" dirty="0" err="1" smtClean="0">
                <a:latin typeface="Amar" pitchFamily="82" charset="0"/>
              </a:rPr>
              <a:t>kkj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ls</a:t>
            </a:r>
            <a:r>
              <a:rPr lang="en-US" sz="2800" b="1" dirty="0" smtClean="0">
                <a:latin typeface="Amar" pitchFamily="82" charset="0"/>
              </a:rPr>
              <a:t> ;</a:t>
            </a:r>
            <a:r>
              <a:rPr lang="en-US" sz="2800" b="1" dirty="0" err="1" smtClean="0">
                <a:latin typeface="Amar" pitchFamily="82" charset="0"/>
              </a:rPr>
              <a:t>qä</a:t>
            </a:r>
            <a:r>
              <a:rPr lang="en-US" sz="2800" b="1" dirty="0" smtClean="0">
                <a:latin typeface="Amar" pitchFamily="82" charset="0"/>
              </a:rPr>
              <a:t> rd</a:t>
            </a:r>
          </a:p>
          <a:p>
            <a:r>
              <a:rPr lang="en-US" sz="2800" b="1" dirty="0" smtClean="0">
                <a:latin typeface="Amar" pitchFamily="82" charset="0"/>
              </a:rPr>
              <a:t>e/</a:t>
            </a:r>
            <a:r>
              <a:rPr lang="en-US" sz="2800" b="1" dirty="0" err="1" smtClean="0">
                <a:latin typeface="Amar" pitchFamily="82" charset="0"/>
              </a:rPr>
              <a:t>kqjkEydVqfräd"kk</a:t>
            </a:r>
            <a:r>
              <a:rPr lang="en-US" sz="2800" b="1" dirty="0" smtClean="0">
                <a:latin typeface="Amar" pitchFamily="82" charset="0"/>
              </a:rPr>
              <a:t>;	</a:t>
            </a:r>
            <a:r>
              <a:rPr lang="en-US" sz="2800" b="1" dirty="0" err="1" smtClean="0">
                <a:latin typeface="Amar" pitchFamily="82" charset="0"/>
              </a:rPr>
              <a:t>gjhrdh</a:t>
            </a:r>
            <a:r>
              <a:rPr lang="en-US" sz="2800" b="1" dirty="0" smtClean="0">
                <a:latin typeface="Amar" pitchFamily="82" charset="0"/>
              </a:rPr>
              <a:t>] </a:t>
            </a:r>
            <a:r>
              <a:rPr lang="en-US" sz="2800" b="1" dirty="0" err="1" smtClean="0">
                <a:latin typeface="Amar" pitchFamily="82" charset="0"/>
              </a:rPr>
              <a:t>vkeydh</a:t>
            </a:r>
            <a:endParaRPr lang="en-US" sz="2800" b="1" dirty="0" smtClean="0">
              <a:latin typeface="Amar" pitchFamily="82" charset="0"/>
            </a:endParaRPr>
          </a:p>
          <a:p>
            <a:r>
              <a:rPr lang="en-US" sz="2800" b="1" dirty="0" smtClean="0">
                <a:latin typeface="Amar" pitchFamily="82" charset="0"/>
              </a:rPr>
              <a:t>e/</a:t>
            </a:r>
            <a:r>
              <a:rPr lang="en-US" sz="2800" b="1" dirty="0" err="1" smtClean="0">
                <a:latin typeface="Amar" pitchFamily="82" charset="0"/>
              </a:rPr>
              <a:t>kqjyo.kdVqfräd"kk</a:t>
            </a:r>
            <a:r>
              <a:rPr lang="en-US" sz="2800" b="1" dirty="0" smtClean="0">
                <a:latin typeface="Amar" pitchFamily="82" charset="0"/>
              </a:rPr>
              <a:t>;	</a:t>
            </a:r>
            <a:r>
              <a:rPr lang="en-US" sz="2800" b="1" dirty="0" err="1" smtClean="0">
                <a:latin typeface="Amar" pitchFamily="82" charset="0"/>
              </a:rPr>
              <a:t>jlksu</a:t>
            </a:r>
            <a:r>
              <a:rPr lang="en-US" sz="2800" b="1" dirty="0" smtClean="0">
                <a:latin typeface="Amar" pitchFamily="82" charset="0"/>
              </a:rPr>
              <a:t> 	</a:t>
            </a:r>
          </a:p>
          <a:p>
            <a:r>
              <a:rPr lang="en-US" sz="2800" b="1" dirty="0" err="1" smtClean="0">
                <a:latin typeface="Amar" pitchFamily="82" charset="0"/>
              </a:rPr>
              <a:t>vEyyo.kdVqfräd"kk</a:t>
            </a:r>
            <a:r>
              <a:rPr lang="en-US" sz="2800" b="1" dirty="0" smtClean="0">
                <a:latin typeface="Amar" pitchFamily="82" charset="0"/>
              </a:rPr>
              <a:t>;	</a:t>
            </a:r>
            <a:r>
              <a:rPr lang="en-US" sz="2800" b="1" dirty="0" err="1" smtClean="0">
                <a:latin typeface="Amar" pitchFamily="82" charset="0"/>
              </a:rPr>
              <a:t>HkYykrd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rFkk</a:t>
            </a:r>
            <a:endParaRPr lang="en-US" sz="2800" b="1" dirty="0" smtClean="0">
              <a:latin typeface="Amar" pitchFamily="82" charset="0"/>
            </a:endParaRPr>
          </a:p>
          <a:p>
            <a:r>
              <a:rPr lang="en-US" sz="2800" b="1" dirty="0" smtClean="0">
                <a:latin typeface="Amar" pitchFamily="82" charset="0"/>
              </a:rPr>
              <a:t>                         </a:t>
            </a:r>
            <a:r>
              <a:rPr lang="en-US" sz="2800" b="1" dirty="0" err="1" smtClean="0">
                <a:latin typeface="Amar" pitchFamily="82" charset="0"/>
              </a:rPr>
              <a:t>jkSI;f’kyktrqfefJr</a:t>
            </a:r>
            <a:r>
              <a:rPr lang="en-US" sz="2800" b="1" dirty="0" smtClean="0">
                <a:latin typeface="Amar" pitchFamily="82" charset="0"/>
              </a:rPr>
              <a:t> </a:t>
            </a:r>
            <a:r>
              <a:rPr lang="en-US" sz="2800" b="1" dirty="0" err="1" smtClean="0">
                <a:latin typeface="Amar" pitchFamily="82" charset="0"/>
              </a:rPr>
              <a:t>uhe</a:t>
            </a:r>
            <a:endParaRPr lang="en-US" sz="2800" b="1" dirty="0" smtClean="0">
              <a:latin typeface="Amar" pitchFamily="82" charset="0"/>
            </a:endParaRPr>
          </a:p>
          <a:p>
            <a:endParaRPr lang="en-US" dirty="0"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  <a:t>     N% </a:t>
            </a:r>
            <a:r>
              <a:rPr lang="en-US" sz="5400" b="1" dirty="0" err="1" smtClean="0">
                <a:solidFill>
                  <a:srgbClr val="FF0000"/>
                </a:solidFill>
                <a:latin typeface="Amar" pitchFamily="82" charset="0"/>
              </a:rPr>
              <a:t>jl</a:t>
            </a:r>
            <a: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Amar" pitchFamily="82" charset="0"/>
              </a:rPr>
              <a:t>dk</a:t>
            </a:r>
            <a: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Amar" pitchFamily="82" charset="0"/>
              </a:rPr>
              <a:t>mnkgj.k</a:t>
            </a:r>
            <a: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  <a:t> 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800" b="1" dirty="0" smtClean="0">
              <a:solidFill>
                <a:srgbClr val="FF0000"/>
              </a:solidFill>
              <a:latin typeface="Amar" pitchFamily="82" charset="0"/>
            </a:endParaRPr>
          </a:p>
          <a:p>
            <a:r>
              <a:rPr lang="en-US" sz="3600" b="1" dirty="0" smtClean="0">
                <a:latin typeface="Amar" pitchFamily="82" charset="0"/>
              </a:rPr>
              <a:t>e/</a:t>
            </a:r>
            <a:r>
              <a:rPr lang="en-US" sz="3600" b="1" dirty="0" err="1" smtClean="0">
                <a:latin typeface="Amar" pitchFamily="82" charset="0"/>
              </a:rPr>
              <a:t>kqjkEyyo.kdVqfräd"kk</a:t>
            </a:r>
            <a:r>
              <a:rPr lang="en-US" sz="3600" b="1" dirty="0" smtClean="0">
                <a:latin typeface="Amar" pitchFamily="82" charset="0"/>
              </a:rPr>
              <a:t>;  </a:t>
            </a:r>
            <a:r>
              <a:rPr lang="en-US" sz="3600" b="1" dirty="0" err="1" smtClean="0">
                <a:latin typeface="Amar" pitchFamily="82" charset="0"/>
              </a:rPr>
              <a:t>dkys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gfj.k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dk</a:t>
            </a:r>
            <a:r>
              <a:rPr lang="en-US" sz="3600" b="1" dirty="0" smtClean="0">
                <a:latin typeface="Amar" pitchFamily="82" charset="0"/>
              </a:rPr>
              <a:t> </a:t>
            </a:r>
            <a:r>
              <a:rPr lang="en-US" sz="3600" b="1" dirty="0" err="1" smtClean="0">
                <a:latin typeface="Amar" pitchFamily="82" charset="0"/>
              </a:rPr>
              <a:t>ekal</a:t>
            </a:r>
            <a:endParaRPr lang="en-US" sz="3600" b="1" dirty="0"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mar" pitchFamily="82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jl</a:t>
            </a:r>
            <a:r>
              <a:rPr lang="en-US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dk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nsk"k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ds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vuqlkj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vk</a:t>
            </a:r>
            <a:r>
              <a:rPr lang="en-US" dirty="0" err="1" smtClean="0">
                <a:solidFill>
                  <a:srgbClr val="FF0000"/>
                </a:solidFill>
                <a:latin typeface="Amar" pitchFamily="82" charset="0"/>
              </a:rPr>
              <a:t>S</a:t>
            </a:r>
            <a:r>
              <a:rPr lang="en-US" sz="5400" b="1" dirty="0" err="1" smtClean="0">
                <a:solidFill>
                  <a:srgbClr val="FF0000"/>
                </a:solidFill>
                <a:latin typeface="Amar" pitchFamily="82" charset="0"/>
              </a:rPr>
              <a:t>"k</a:t>
            </a:r>
            <a: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  <a:t>/</a:t>
            </a:r>
            <a:r>
              <a:rPr lang="en-US" sz="5400" b="1" dirty="0" err="1" smtClean="0">
                <a:solidFill>
                  <a:srgbClr val="FF0000"/>
                </a:solidFill>
                <a:latin typeface="Amar" pitchFamily="82" charset="0"/>
              </a:rPr>
              <a:t>kh</a:t>
            </a:r>
            <a: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  <a:t>;     </a:t>
            </a:r>
            <a:b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</a:br>
            <a: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  <a:t>         </a:t>
            </a:r>
            <a:r>
              <a:rPr lang="en-US" sz="5400" b="1" dirty="0" err="1" smtClean="0">
                <a:solidFill>
                  <a:srgbClr val="FF0000"/>
                </a:solidFill>
                <a:latin typeface="Kruti Dev 010" pitchFamily="2" charset="0"/>
              </a:rPr>
              <a:t>i;skx</a:t>
            </a:r>
            <a: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Amar" pitchFamily="82" charset="0"/>
              </a:rPr>
              <a:t>fof</a:t>
            </a:r>
            <a:r>
              <a:rPr lang="en-US" sz="5400" b="1" dirty="0" smtClean="0">
                <a:solidFill>
                  <a:srgbClr val="FF0000"/>
                </a:solidFill>
                <a:latin typeface="Amar" pitchFamily="82" charset="0"/>
              </a:rPr>
              <a:t>/k </a:t>
            </a:r>
            <a:endParaRPr lang="en-US" dirty="0">
              <a:solidFill>
                <a:srgbClr val="FF0000"/>
              </a:solidFill>
              <a:latin typeface="Amar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286000"/>
          <a:ext cx="83058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876759">
                <a:tc>
                  <a:txBody>
                    <a:bodyPr/>
                    <a:lstStyle/>
                    <a:p>
                      <a:r>
                        <a:rPr lang="en-US" sz="6600" b="1" dirty="0" err="1" smtClean="0">
                          <a:latin typeface="Amar" pitchFamily="82" charset="0"/>
                        </a:rPr>
                        <a:t>nsk"k</a:t>
                      </a:r>
                      <a:r>
                        <a:rPr lang="en-US" sz="3200" b="1" baseline="0" dirty="0" smtClean="0">
                          <a:latin typeface="Amar" pitchFamily="82" charset="0"/>
                        </a:rPr>
                        <a:t>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600" b="1" dirty="0" err="1" smtClean="0">
                          <a:latin typeface="Amar" pitchFamily="82" charset="0"/>
                        </a:rPr>
                        <a:t>vkfn</a:t>
                      </a:r>
                      <a:endParaRPr lang="en-US" sz="66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600" b="1" dirty="0" smtClean="0">
                          <a:latin typeface="Amar" pitchFamily="82" charset="0"/>
                        </a:rPr>
                        <a:t>e/;</a:t>
                      </a:r>
                      <a:endParaRPr lang="en-US" sz="66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600" b="1" dirty="0" err="1" smtClean="0">
                          <a:latin typeface="Amar" pitchFamily="82" charset="0"/>
                        </a:rPr>
                        <a:t>vUr</a:t>
                      </a:r>
                      <a:endParaRPr lang="en-US" sz="6600" b="1" dirty="0">
                        <a:latin typeface="Amar" pitchFamily="82" charset="0"/>
                      </a:endParaRPr>
                    </a:p>
                  </a:txBody>
                  <a:tcPr/>
                </a:tc>
              </a:tr>
              <a:tr h="701408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mar" pitchFamily="82" charset="0"/>
                        </a:rPr>
                        <a:t>okr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mar" pitchFamily="82" charset="0"/>
                        </a:rPr>
                        <a:t>yo.k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mar" pitchFamily="82" charset="0"/>
                        </a:rPr>
                        <a:t>vEG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mar" pitchFamily="82" charset="0"/>
                        </a:rPr>
                        <a:t>e/</a:t>
                      </a:r>
                      <a:r>
                        <a:rPr lang="en-US" sz="4800" b="1" dirty="0" err="1" smtClean="0">
                          <a:latin typeface="Amar" pitchFamily="82" charset="0"/>
                        </a:rPr>
                        <a:t>kqj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</a:tr>
              <a:tr h="666337"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mar" pitchFamily="82" charset="0"/>
                        </a:rPr>
                        <a:t>fir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mar" pitchFamily="82" charset="0"/>
                        </a:rPr>
                        <a:t>frDr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mar" pitchFamily="82" charset="0"/>
                        </a:rPr>
                        <a:t>e/</a:t>
                      </a:r>
                      <a:r>
                        <a:rPr lang="en-US" sz="4800" b="1" dirty="0" err="1" smtClean="0">
                          <a:latin typeface="Amar" pitchFamily="82" charset="0"/>
                        </a:rPr>
                        <a:t>kqj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mar" pitchFamily="82" charset="0"/>
                        </a:rPr>
                        <a:t>d"kk</a:t>
                      </a:r>
                      <a:r>
                        <a:rPr lang="en-US" sz="4800" b="1" dirty="0" smtClean="0">
                          <a:latin typeface="Amar" pitchFamily="82" charset="0"/>
                        </a:rPr>
                        <a:t>;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</a:tr>
              <a:tr h="666337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mar" pitchFamily="82" charset="0"/>
                        </a:rPr>
                        <a:t>dzzzQ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mar" pitchFamily="82" charset="0"/>
                        </a:rPr>
                        <a:t>dVq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mar" pitchFamily="82" charset="0"/>
                        </a:rPr>
                        <a:t>frDr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mar" pitchFamily="82" charset="0"/>
                        </a:rPr>
                        <a:t>d"kk</a:t>
                      </a:r>
                      <a:r>
                        <a:rPr lang="en-US" sz="4800" b="1" dirty="0" smtClean="0">
                          <a:latin typeface="Amar" pitchFamily="82" charset="0"/>
                        </a:rPr>
                        <a:t>;</a:t>
                      </a:r>
                      <a:endParaRPr lang="en-US" sz="4800" b="1" dirty="0">
                        <a:latin typeface="Amar" pitchFamily="8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     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jlsk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dk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vSk"k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kh</a:t>
            </a:r>
            <a:r>
              <a:rPr lang="en-US" b="1" dirty="0" smtClean="0">
                <a:solidFill>
                  <a:srgbClr val="FF0000"/>
                </a:solidFill>
                <a:latin typeface="Amar" pitchFamily="82" charset="0"/>
              </a:rPr>
              <a:t>;  </a:t>
            </a:r>
            <a:r>
              <a:rPr lang="en-US" b="1" dirty="0" err="1" smtClean="0">
                <a:solidFill>
                  <a:srgbClr val="FF0000"/>
                </a:solidFill>
                <a:latin typeface="Amar" pitchFamily="82" charset="0"/>
              </a:rPr>
              <a:t>iz;skx</a:t>
            </a:r>
            <a:endParaRPr lang="en-US" b="1" dirty="0">
              <a:solidFill>
                <a:srgbClr val="FF0000"/>
              </a:solidFill>
              <a:latin typeface="Amar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en-US" sz="4000" b="1" dirty="0" smtClean="0">
                <a:latin typeface="Amar" pitchFamily="82" charset="0"/>
              </a:rPr>
              <a:t>e/</a:t>
            </a:r>
            <a:r>
              <a:rPr lang="en-US" sz="4000" b="1" dirty="0" err="1" smtClean="0">
                <a:latin typeface="Amar" pitchFamily="82" charset="0"/>
              </a:rPr>
              <a:t>kqj</a:t>
            </a:r>
            <a:r>
              <a:rPr lang="en-US" sz="4000" b="1" dirty="0" smtClean="0">
                <a:latin typeface="Amar" pitchFamily="82" charset="0"/>
              </a:rPr>
              <a:t> </a:t>
            </a:r>
            <a:r>
              <a:rPr lang="en-US" sz="4000" b="1" dirty="0" err="1" smtClean="0">
                <a:latin typeface="Amar" pitchFamily="82" charset="0"/>
              </a:rPr>
              <a:t>jl</a:t>
            </a:r>
            <a:r>
              <a:rPr lang="en-US" sz="4000" b="1" dirty="0" smtClean="0"/>
              <a:t>   </a:t>
            </a:r>
            <a:r>
              <a:rPr lang="en-US" sz="4000" b="1" dirty="0" smtClean="0">
                <a:latin typeface="Amar" pitchFamily="82" charset="0"/>
              </a:rPr>
              <a:t>           </a:t>
            </a:r>
            <a:r>
              <a:rPr lang="en-US" sz="4000" b="1" dirty="0" err="1" smtClean="0">
                <a:latin typeface="Amar" pitchFamily="82" charset="0"/>
              </a:rPr>
              <a:t>vSk"k</a:t>
            </a:r>
            <a:r>
              <a:rPr lang="en-US" sz="4000" b="1" dirty="0" smtClean="0">
                <a:latin typeface="Amar" pitchFamily="82" charset="0"/>
              </a:rPr>
              <a:t>/</a:t>
            </a:r>
            <a:r>
              <a:rPr lang="en-US" sz="4000" b="1" dirty="0" err="1" smtClean="0">
                <a:latin typeface="Amar" pitchFamily="82" charset="0"/>
              </a:rPr>
              <a:t>kh</a:t>
            </a:r>
            <a:r>
              <a:rPr lang="en-US" sz="4000" b="1" dirty="0" smtClean="0">
                <a:latin typeface="Amar" pitchFamily="82" charset="0"/>
              </a:rPr>
              <a:t>; </a:t>
            </a:r>
            <a:r>
              <a:rPr lang="en-US" sz="4000" b="1" dirty="0" err="1" smtClean="0">
                <a:latin typeface="Amar" pitchFamily="82" charset="0"/>
              </a:rPr>
              <a:t>iz;skx</a:t>
            </a:r>
            <a:endParaRPr lang="en-US" sz="4000" b="1" dirty="0" smtClean="0">
              <a:latin typeface="Amar" pitchFamily="82" charset="0"/>
            </a:endParaRPr>
          </a:p>
          <a:p>
            <a:r>
              <a:rPr lang="en-US" sz="4000" b="1" dirty="0" err="1" smtClean="0">
                <a:latin typeface="Amar" pitchFamily="82" charset="0"/>
              </a:rPr>
              <a:t>vEG</a:t>
            </a:r>
            <a:r>
              <a:rPr lang="en-US" sz="4000" b="1" dirty="0" smtClean="0">
                <a:latin typeface="Amar" pitchFamily="82" charset="0"/>
              </a:rPr>
              <a:t> </a:t>
            </a:r>
            <a:r>
              <a:rPr lang="en-US" sz="4000" b="1" dirty="0" err="1" smtClean="0">
                <a:latin typeface="Amar" pitchFamily="82" charset="0"/>
              </a:rPr>
              <a:t>jl</a:t>
            </a:r>
            <a:r>
              <a:rPr lang="en-US" sz="4000" b="1" dirty="0" smtClean="0">
                <a:latin typeface="Amar" pitchFamily="82" charset="0"/>
              </a:rPr>
              <a:t>             </a:t>
            </a:r>
            <a:r>
              <a:rPr lang="en-US" sz="4000" b="1" dirty="0" err="1" smtClean="0">
                <a:latin typeface="Amar" pitchFamily="82" charset="0"/>
              </a:rPr>
              <a:t>vSk"k</a:t>
            </a:r>
            <a:r>
              <a:rPr lang="en-US" sz="4000" b="1" dirty="0" smtClean="0">
                <a:latin typeface="Amar" pitchFamily="82" charset="0"/>
              </a:rPr>
              <a:t>/</a:t>
            </a:r>
            <a:r>
              <a:rPr lang="en-US" sz="4000" b="1" dirty="0" err="1" smtClean="0">
                <a:latin typeface="Amar" pitchFamily="82" charset="0"/>
              </a:rPr>
              <a:t>kh</a:t>
            </a:r>
            <a:r>
              <a:rPr lang="en-US" sz="4000" b="1" dirty="0" smtClean="0">
                <a:latin typeface="Amar" pitchFamily="82" charset="0"/>
              </a:rPr>
              <a:t> </a:t>
            </a:r>
            <a:r>
              <a:rPr lang="en-US" sz="4000" b="1" dirty="0" err="1" smtClean="0">
                <a:latin typeface="Amar" pitchFamily="82" charset="0"/>
              </a:rPr>
              <a:t>iz;skx</a:t>
            </a:r>
            <a:endParaRPr lang="en-US" sz="4000" b="1" dirty="0" smtClean="0">
              <a:latin typeface="Amar" pitchFamily="82" charset="0"/>
            </a:endParaRPr>
          </a:p>
          <a:p>
            <a:r>
              <a:rPr lang="en-US" sz="4000" b="1" dirty="0" err="1" smtClean="0">
                <a:latin typeface="Amar" pitchFamily="82" charset="0"/>
              </a:rPr>
              <a:t>Go.k</a:t>
            </a:r>
            <a:r>
              <a:rPr lang="en-US" sz="4000" b="1" dirty="0" smtClean="0"/>
              <a:t> </a:t>
            </a:r>
            <a:r>
              <a:rPr lang="en-US" sz="4000" b="1" dirty="0" err="1" smtClean="0">
                <a:latin typeface="Amar" pitchFamily="82" charset="0"/>
              </a:rPr>
              <a:t>jl</a:t>
            </a:r>
            <a:r>
              <a:rPr lang="en-US" sz="4000" b="1" dirty="0" smtClean="0"/>
              <a:t>                    </a:t>
            </a:r>
            <a:r>
              <a:rPr lang="en-US" sz="4000" b="1" dirty="0" err="1" smtClean="0">
                <a:latin typeface="Amar" pitchFamily="82" charset="0"/>
              </a:rPr>
              <a:t>vSk"k</a:t>
            </a:r>
            <a:r>
              <a:rPr lang="en-US" sz="4000" b="1" dirty="0" smtClean="0">
                <a:latin typeface="Amar" pitchFamily="82" charset="0"/>
              </a:rPr>
              <a:t>/</a:t>
            </a:r>
            <a:r>
              <a:rPr lang="en-US" sz="4000" b="1" dirty="0" err="1" smtClean="0">
                <a:latin typeface="Amar" pitchFamily="82" charset="0"/>
              </a:rPr>
              <a:t>kh</a:t>
            </a:r>
            <a:r>
              <a:rPr lang="en-US" sz="4000" b="1" dirty="0" smtClean="0">
                <a:latin typeface="Amar" pitchFamily="82" charset="0"/>
              </a:rPr>
              <a:t> </a:t>
            </a:r>
            <a:r>
              <a:rPr lang="en-US" sz="4000" b="1" dirty="0" err="1" smtClean="0">
                <a:latin typeface="Amar" pitchFamily="82" charset="0"/>
              </a:rPr>
              <a:t>iz;skx</a:t>
            </a:r>
            <a:r>
              <a:rPr lang="en-US" sz="4000" b="1" dirty="0" smtClean="0">
                <a:latin typeface="Amar" pitchFamily="82" charset="0"/>
              </a:rPr>
              <a:t>   </a:t>
            </a:r>
          </a:p>
          <a:p>
            <a:r>
              <a:rPr lang="en-US" sz="4000" b="1" dirty="0" err="1" smtClean="0">
                <a:latin typeface="Amar" pitchFamily="82" charset="0"/>
              </a:rPr>
              <a:t>dVq</a:t>
            </a:r>
            <a:r>
              <a:rPr lang="en-US" sz="4000" b="1" dirty="0" smtClean="0">
                <a:latin typeface="Amar" pitchFamily="82" charset="0"/>
              </a:rPr>
              <a:t> </a:t>
            </a:r>
            <a:r>
              <a:rPr lang="en-US" sz="4000" b="1" dirty="0" err="1" smtClean="0">
                <a:latin typeface="Amar" pitchFamily="82" charset="0"/>
              </a:rPr>
              <a:t>jl</a:t>
            </a:r>
            <a:r>
              <a:rPr lang="en-US" sz="4000" b="1" dirty="0" smtClean="0"/>
              <a:t>                  </a:t>
            </a:r>
            <a:r>
              <a:rPr lang="en-US" sz="4000" b="1" dirty="0" smtClean="0">
                <a:latin typeface="Amar" pitchFamily="82" charset="0"/>
              </a:rPr>
              <a:t>  </a:t>
            </a:r>
            <a:r>
              <a:rPr lang="en-US" sz="4000" b="1" dirty="0" err="1" smtClean="0">
                <a:latin typeface="Amar" pitchFamily="82" charset="0"/>
              </a:rPr>
              <a:t>vSk"k</a:t>
            </a:r>
            <a:r>
              <a:rPr lang="en-US" sz="4000" b="1" dirty="0" smtClean="0">
                <a:latin typeface="Amar" pitchFamily="82" charset="0"/>
              </a:rPr>
              <a:t>/</a:t>
            </a:r>
            <a:r>
              <a:rPr lang="en-US" sz="4000" b="1" dirty="0" err="1" smtClean="0">
                <a:latin typeface="Amar" pitchFamily="82" charset="0"/>
              </a:rPr>
              <a:t>kh</a:t>
            </a:r>
            <a:r>
              <a:rPr lang="en-US" sz="4000" b="1" dirty="0" smtClean="0">
                <a:latin typeface="Amar" pitchFamily="82" charset="0"/>
              </a:rPr>
              <a:t> </a:t>
            </a:r>
            <a:r>
              <a:rPr lang="en-US" sz="4000" b="1" dirty="0" err="1" smtClean="0">
                <a:latin typeface="Amar" pitchFamily="82" charset="0"/>
              </a:rPr>
              <a:t>iz;skx</a:t>
            </a:r>
            <a:endParaRPr lang="en-US" sz="4000" b="1" dirty="0" smtClean="0">
              <a:latin typeface="Amar" pitchFamily="82" charset="0"/>
            </a:endParaRPr>
          </a:p>
          <a:p>
            <a:r>
              <a:rPr lang="en-US" sz="4000" b="1" dirty="0" err="1" smtClean="0">
                <a:latin typeface="Amar" pitchFamily="82" charset="0"/>
              </a:rPr>
              <a:t>frDr</a:t>
            </a:r>
            <a:r>
              <a:rPr lang="en-US" sz="4000" b="1" dirty="0" smtClean="0">
                <a:latin typeface="Amar" pitchFamily="82" charset="0"/>
              </a:rPr>
              <a:t> </a:t>
            </a:r>
            <a:r>
              <a:rPr lang="en-US" sz="4000" b="1" dirty="0" err="1" smtClean="0">
                <a:latin typeface="Amar" pitchFamily="82" charset="0"/>
              </a:rPr>
              <a:t>jl</a:t>
            </a:r>
            <a:r>
              <a:rPr lang="en-US" sz="4000" b="1" dirty="0" smtClean="0"/>
              <a:t>                   </a:t>
            </a:r>
            <a:r>
              <a:rPr lang="en-US" sz="4000" b="1" dirty="0" err="1" smtClean="0">
                <a:latin typeface="Amar" pitchFamily="82" charset="0"/>
              </a:rPr>
              <a:t>vSk"k</a:t>
            </a:r>
            <a:r>
              <a:rPr lang="en-US" sz="4000" b="1" dirty="0" smtClean="0">
                <a:latin typeface="Amar" pitchFamily="82" charset="0"/>
              </a:rPr>
              <a:t>/</a:t>
            </a:r>
            <a:r>
              <a:rPr lang="en-US" sz="4000" b="1" dirty="0" err="1" smtClean="0">
                <a:latin typeface="Amar" pitchFamily="82" charset="0"/>
              </a:rPr>
              <a:t>kh</a:t>
            </a:r>
            <a:r>
              <a:rPr lang="en-US" sz="4000" b="1" dirty="0" smtClean="0">
                <a:latin typeface="Amar" pitchFamily="82" charset="0"/>
              </a:rPr>
              <a:t> </a:t>
            </a:r>
            <a:r>
              <a:rPr lang="en-US" sz="4000" b="1" dirty="0" err="1" smtClean="0">
                <a:latin typeface="Amar" pitchFamily="82" charset="0"/>
              </a:rPr>
              <a:t>iz;skx</a:t>
            </a:r>
            <a:endParaRPr lang="en-US" sz="4000" b="1" dirty="0" smtClean="0">
              <a:latin typeface="Amar" pitchFamily="82" charset="0"/>
            </a:endParaRPr>
          </a:p>
          <a:p>
            <a:r>
              <a:rPr lang="en-US" sz="4000" b="1" dirty="0" err="1" smtClean="0">
                <a:latin typeface="Amar" pitchFamily="82" charset="0"/>
              </a:rPr>
              <a:t>d"kk</a:t>
            </a:r>
            <a:r>
              <a:rPr lang="en-US" sz="4000" b="1" dirty="0" smtClean="0">
                <a:latin typeface="Amar" pitchFamily="82" charset="0"/>
              </a:rPr>
              <a:t>; </a:t>
            </a:r>
            <a:r>
              <a:rPr lang="en-US" sz="4000" b="1" dirty="0" err="1" smtClean="0">
                <a:latin typeface="Amar" pitchFamily="82" charset="0"/>
              </a:rPr>
              <a:t>jl</a:t>
            </a:r>
            <a:r>
              <a:rPr lang="en-US" sz="4000" b="1" dirty="0" smtClean="0"/>
              <a:t>                  </a:t>
            </a:r>
            <a:r>
              <a:rPr lang="en-US" sz="4000" b="1" dirty="0" err="1" smtClean="0">
                <a:latin typeface="Amar" pitchFamily="82" charset="0"/>
              </a:rPr>
              <a:t>vSk"k</a:t>
            </a:r>
            <a:r>
              <a:rPr lang="en-US" sz="4000" b="1" dirty="0" smtClean="0">
                <a:latin typeface="Amar" pitchFamily="82" charset="0"/>
              </a:rPr>
              <a:t>/</a:t>
            </a:r>
            <a:r>
              <a:rPr lang="en-US" sz="4000" b="1" dirty="0" err="1" smtClean="0">
                <a:latin typeface="Amar" pitchFamily="82" charset="0"/>
              </a:rPr>
              <a:t>kh</a:t>
            </a:r>
            <a:r>
              <a:rPr lang="en-US" sz="4000" b="1" dirty="0" smtClean="0">
                <a:latin typeface="Amar" pitchFamily="82" charset="0"/>
              </a:rPr>
              <a:t> </a:t>
            </a:r>
            <a:r>
              <a:rPr lang="en-US" sz="4000" b="1" dirty="0" err="1" smtClean="0">
                <a:latin typeface="Amar" pitchFamily="82" charset="0"/>
              </a:rPr>
              <a:t>iz;skx</a:t>
            </a:r>
            <a:endParaRPr lang="en-US" sz="4000" b="1" dirty="0">
              <a:latin typeface="Amar" pitchFamily="82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3124200" y="2057400"/>
            <a:ext cx="7620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>
            <a:off x="3124200" y="5029200"/>
            <a:ext cx="7620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3124200" y="4343400"/>
            <a:ext cx="7620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3124200" y="5715000"/>
            <a:ext cx="7620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3124200" y="2895600"/>
            <a:ext cx="7620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3124200" y="3581400"/>
            <a:ext cx="7620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15400" cy="5715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600" b="1" dirty="0" err="1" smtClean="0">
                <a:solidFill>
                  <a:srgbClr val="FF0000"/>
                </a:solidFill>
                <a:latin typeface="Kruti Dev 010" pitchFamily="2" charset="0"/>
              </a:rPr>
              <a:t>jl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n-US" sz="3600" b="1" dirty="0" smtClean="0">
                <a:solidFill>
                  <a:srgbClr val="FF0000"/>
                </a:solidFill>
                <a:latin typeface="Kruti Dev 010" pitchFamily="2" charset="0"/>
              </a:rPr>
              <a:t>/</a:t>
            </a:r>
            <a:r>
              <a:rPr lang="en-US" sz="3600" b="1" dirty="0" err="1" smtClean="0">
                <a:solidFill>
                  <a:srgbClr val="FF0000"/>
                </a:solidFill>
                <a:latin typeface="Kruti Dev 010" pitchFamily="2" charset="0"/>
              </a:rPr>
              <a:t>kkrq</a:t>
            </a:r>
            <a:r>
              <a:rPr lang="en-US" sz="3600" b="1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)</a:t>
            </a:r>
            <a:r>
              <a:rPr lang="en-US" sz="3600" b="1" dirty="0" smtClean="0">
                <a:solidFill>
                  <a:srgbClr val="FF0000"/>
                </a:solidFill>
                <a:latin typeface="Kruti Dev 010" pitchFamily="2" charset="0"/>
              </a:rPr>
              <a:t>% </a:t>
            </a:r>
            <a:r>
              <a:rPr lang="en-US" sz="3600" b="1" dirty="0" err="1">
                <a:latin typeface="Kruti Dev 010" pitchFamily="2" charset="0"/>
              </a:rPr>
              <a:t>jlfr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vgjgxZPNrhfr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jl</a:t>
            </a:r>
            <a:r>
              <a:rPr lang="en-US" sz="3600" b="1" dirty="0" smtClean="0">
                <a:latin typeface="Kruti Dev 010" pitchFamily="2" charset="0"/>
              </a:rPr>
              <a:t>% </a:t>
            </a:r>
          </a:p>
          <a:p>
            <a:pPr lvl="0"/>
            <a:endParaRPr lang="en-US" sz="3600" b="1" dirty="0" smtClean="0">
              <a:latin typeface="Kruti Dev 010" pitchFamily="2" charset="0"/>
            </a:endParaRPr>
          </a:p>
          <a:p>
            <a:pPr lvl="0"/>
            <a:endParaRPr lang="en-US" b="1" dirty="0" smtClean="0">
              <a:latin typeface="Kruti Dev 010" pitchFamily="2" charset="0"/>
            </a:endParaRPr>
          </a:p>
          <a:p>
            <a:pPr lvl="0"/>
            <a:r>
              <a:rPr lang="en-US" sz="3600" b="1" dirty="0" err="1" smtClean="0">
                <a:solidFill>
                  <a:srgbClr val="FF0000"/>
                </a:solidFill>
                <a:latin typeface="Kruti Dev 010" pitchFamily="2" charset="0"/>
              </a:rPr>
              <a:t>jl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n-US" sz="3600" b="1" dirty="0" err="1" smtClean="0">
                <a:solidFill>
                  <a:srgbClr val="FF0000"/>
                </a:solidFill>
                <a:latin typeface="Kruti Dev 010" pitchFamily="2" charset="0"/>
              </a:rPr>
              <a:t>ikjn</a:t>
            </a:r>
            <a:r>
              <a:rPr lang="en-US" sz="3600" b="1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)</a:t>
            </a:r>
            <a:r>
              <a:rPr lang="en-US" sz="3600" b="1" dirty="0" smtClean="0">
                <a:solidFill>
                  <a:srgbClr val="FF0000"/>
                </a:solidFill>
                <a:latin typeface="Kruti Dev 010" pitchFamily="2" charset="0"/>
              </a:rPr>
              <a:t>%</a:t>
            </a:r>
            <a:r>
              <a:rPr lang="en-US" sz="36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jlfr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Hk</a:t>
            </a:r>
            <a:r>
              <a:rPr lang="en-US" sz="3600" b="1" dirty="0">
                <a:latin typeface="Kruti Dev 010" pitchFamily="2" charset="0"/>
              </a:rPr>
              <a:t>{</a:t>
            </a:r>
            <a:r>
              <a:rPr lang="en-US" sz="3600" b="1" dirty="0" err="1">
                <a:latin typeface="Kruti Dev 010" pitchFamily="2" charset="0"/>
              </a:rPr>
              <a:t>k;fr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lokZu</a:t>
            </a:r>
            <a:r>
              <a:rPr lang="en-US" sz="3600" b="1" dirty="0">
                <a:latin typeface="Kruti Dev 010" pitchFamily="2" charset="0"/>
              </a:rPr>
              <a:t>~ </a:t>
            </a:r>
            <a:r>
              <a:rPr lang="en-US" sz="3600" b="1" dirty="0" err="1">
                <a:latin typeface="Kruti Dev 010" pitchFamily="2" charset="0"/>
              </a:rPr>
              <a:t>yksgku</a:t>
            </a:r>
            <a:r>
              <a:rPr lang="en-US" sz="3600" b="1" dirty="0">
                <a:latin typeface="Kruti Dev 010" pitchFamily="2" charset="0"/>
              </a:rPr>
              <a:t>~ </a:t>
            </a:r>
            <a:r>
              <a:rPr lang="en-US" sz="3600" b="1" dirty="0" err="1">
                <a:latin typeface="Kruti Dev 010" pitchFamily="2" charset="0"/>
              </a:rPr>
              <a:t>bfr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jl</a:t>
            </a:r>
            <a:r>
              <a:rPr lang="en-US" sz="3600" b="1" dirty="0" smtClean="0">
                <a:latin typeface="Kruti Dev 010" pitchFamily="2" charset="0"/>
              </a:rPr>
              <a:t>%</a:t>
            </a:r>
          </a:p>
          <a:p>
            <a:pPr lvl="0">
              <a:buNone/>
            </a:pPr>
            <a:endParaRPr lang="en-US" sz="3600" b="1" dirty="0" smtClean="0">
              <a:latin typeface="Kruti Dev 010" pitchFamily="2" charset="0"/>
            </a:endParaRPr>
          </a:p>
          <a:p>
            <a:pPr lvl="0"/>
            <a:endParaRPr lang="en-US" sz="3600" b="1" dirty="0" smtClean="0">
              <a:latin typeface="Kruti Dev 010" pitchFamily="2" charset="0"/>
            </a:endParaRPr>
          </a:p>
          <a:p>
            <a:pPr lvl="0">
              <a:buNone/>
            </a:pPr>
            <a:endParaRPr lang="en-US" b="1" dirty="0">
              <a:latin typeface="Kruti Dev 010" pitchFamily="2" charset="0"/>
            </a:endParaRPr>
          </a:p>
          <a:p>
            <a:pPr lvl="0"/>
            <a:r>
              <a:rPr lang="en-US" sz="3600" b="1" dirty="0" err="1" smtClean="0">
                <a:solidFill>
                  <a:srgbClr val="FF0000"/>
                </a:solidFill>
                <a:latin typeface="Kruti Dev 010" pitchFamily="2" charset="0"/>
              </a:rPr>
              <a:t>jl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n-US" sz="3600" b="1" dirty="0" err="1" smtClean="0">
                <a:solidFill>
                  <a:srgbClr val="FF0000"/>
                </a:solidFill>
                <a:latin typeface="Kruti Dev 010" pitchFamily="2" charset="0"/>
              </a:rPr>
              <a:t>dYiuk</a:t>
            </a:r>
            <a:r>
              <a:rPr lang="en-US" sz="3600" b="1" dirty="0" smtClean="0">
                <a:solidFill>
                  <a:srgbClr val="FF0000"/>
                </a:solidFill>
              </a:rPr>
              <a:t>):</a:t>
            </a:r>
            <a:r>
              <a:rPr lang="en-US" sz="3600" b="1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b="1" dirty="0" err="1" smtClean="0">
                <a:latin typeface="Kruti Dev 010" pitchFamily="2" charset="0"/>
              </a:rPr>
              <a:t>jlfr</a:t>
            </a:r>
            <a:r>
              <a:rPr lang="en-US" sz="3600" b="1" dirty="0" smtClean="0">
                <a:latin typeface="Kruti Dev 010" pitchFamily="2" charset="0"/>
              </a:rPr>
              <a:t> </a:t>
            </a:r>
            <a:r>
              <a:rPr lang="en-US" sz="3600" b="1" dirty="0">
                <a:latin typeface="Kruti Dev 010" pitchFamily="2" charset="0"/>
              </a:rPr>
              <a:t>’</a:t>
            </a:r>
            <a:r>
              <a:rPr lang="en-US" sz="3600" b="1" dirty="0" err="1">
                <a:latin typeface="Kruti Dev 010" pitchFamily="2" charset="0"/>
              </a:rPr>
              <a:t>kjhjs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vk’kq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izljfr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 smtClean="0">
                <a:latin typeface="Kruti Dev 010" pitchFamily="2" charset="0"/>
              </a:rPr>
              <a:t>bfr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 smtClean="0">
                <a:latin typeface="Kruti Dev 010" pitchFamily="2" charset="0"/>
              </a:rPr>
              <a:t>jl</a:t>
            </a:r>
            <a:r>
              <a:rPr lang="en-US" sz="3600" b="1" dirty="0" smtClean="0">
                <a:latin typeface="Kruti Dev 010" pitchFamily="2" charset="0"/>
              </a:rPr>
              <a:t>%</a:t>
            </a:r>
          </a:p>
          <a:p>
            <a:pPr lvl="0"/>
            <a:endParaRPr lang="en-US" sz="3600" b="1" dirty="0" smtClean="0">
              <a:latin typeface="Kruti Dev 010" pitchFamily="2" charset="0"/>
            </a:endParaRPr>
          </a:p>
          <a:p>
            <a:pPr lvl="0"/>
            <a:endParaRPr lang="en-US" sz="3600" b="1" dirty="0" smtClean="0">
              <a:latin typeface="Kruti Dev 010" pitchFamily="2" charset="0"/>
            </a:endParaRPr>
          </a:p>
          <a:p>
            <a:pPr lvl="0"/>
            <a:endParaRPr lang="en-US" b="1" dirty="0">
              <a:latin typeface="Kruti Dev 010" pitchFamily="2" charset="0"/>
            </a:endParaRPr>
          </a:p>
          <a:p>
            <a:pPr lvl="0"/>
            <a:r>
              <a:rPr lang="en-US" sz="3600" b="1" dirty="0" err="1" smtClean="0">
                <a:solidFill>
                  <a:srgbClr val="FF0000"/>
                </a:solidFill>
                <a:latin typeface="Kruti Dev 010" pitchFamily="2" charset="0"/>
              </a:rPr>
              <a:t>jl</a:t>
            </a:r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n-US" sz="3600" b="1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Kruti Dev 010" pitchFamily="2" charset="0"/>
              </a:rPr>
              <a:t>xq.k&amp;fo’ks"k</a:t>
            </a:r>
            <a:r>
              <a:rPr lang="en-US" sz="3600" b="1" dirty="0" smtClean="0">
                <a:solidFill>
                  <a:srgbClr val="FF0000"/>
                </a:solidFill>
              </a:rPr>
              <a:t>)</a:t>
            </a:r>
            <a:r>
              <a:rPr lang="en-US" sz="3600" b="1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Kruti Dev 010" pitchFamily="2" charset="0"/>
              </a:rPr>
              <a:t>%</a:t>
            </a:r>
            <a:r>
              <a:rPr lang="en-US" sz="3600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jL;rs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vkLok|rs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bfr</a:t>
            </a:r>
            <a:r>
              <a:rPr lang="en-US" sz="3600" b="1" dirty="0">
                <a:latin typeface="Kruti Dev 010" pitchFamily="2" charset="0"/>
              </a:rPr>
              <a:t> </a:t>
            </a:r>
            <a:r>
              <a:rPr lang="en-US" sz="3600" b="1" dirty="0" err="1">
                <a:latin typeface="Kruti Dev 010" pitchFamily="2" charset="0"/>
              </a:rPr>
              <a:t>jl</a:t>
            </a:r>
            <a:r>
              <a:rPr lang="en-US" sz="3600" b="1" dirty="0">
                <a:latin typeface="Kruti Dev 010" pitchFamily="2" charset="0"/>
              </a:rPr>
              <a:t>% </a:t>
            </a:r>
            <a:endParaRPr lang="en-US" b="1" dirty="0" smtClean="0">
              <a:latin typeface="Kruti Dev 010" pitchFamily="2" charset="0"/>
            </a:endParaRPr>
          </a:p>
          <a:p>
            <a:pPr>
              <a:buNone/>
            </a:pPr>
            <a:endParaRPr lang="en-US" dirty="0">
              <a:latin typeface="Kruti Dev 010" pitchFamily="2" charset="0"/>
            </a:endParaRPr>
          </a:p>
          <a:p>
            <a:pPr lvl="0"/>
            <a:endParaRPr lang="en-US" dirty="0" smtClean="0">
              <a:latin typeface="Kruti Dev 010" pitchFamily="2" charset="0"/>
            </a:endParaRPr>
          </a:p>
          <a:p>
            <a:pPr lvl="0"/>
            <a:endParaRPr lang="en-US" dirty="0">
              <a:latin typeface="Kruti Dev 010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11500" b="1" dirty="0" err="1" smtClean="0">
                <a:solidFill>
                  <a:srgbClr val="FF0000"/>
                </a:solidFill>
                <a:latin typeface="Amar" pitchFamily="82" charset="0"/>
              </a:rPr>
              <a:t>jl</a:t>
            </a:r>
            <a:r>
              <a:rPr lang="en-US" sz="115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11500" b="1" dirty="0" err="1" smtClean="0">
                <a:solidFill>
                  <a:srgbClr val="FF0000"/>
                </a:solidFill>
                <a:latin typeface="Amar" pitchFamily="82" charset="0"/>
              </a:rPr>
              <a:t>dk</a:t>
            </a:r>
            <a:r>
              <a:rPr lang="en-US" sz="11500" b="1" dirty="0" smtClean="0">
                <a:solidFill>
                  <a:srgbClr val="FF0000"/>
                </a:solidFill>
                <a:latin typeface="Amar" pitchFamily="82" charset="0"/>
              </a:rPr>
              <a:t> </a:t>
            </a:r>
            <a:r>
              <a:rPr lang="en-US" sz="11500" b="1" dirty="0" err="1" smtClean="0">
                <a:solidFill>
                  <a:srgbClr val="FF0000"/>
                </a:solidFill>
                <a:latin typeface="Amar" pitchFamily="82" charset="0"/>
              </a:rPr>
              <a:t>egRo</a:t>
            </a:r>
            <a:endParaRPr lang="en-US" sz="9600" b="1" dirty="0">
              <a:solidFill>
                <a:srgbClr val="FF0000"/>
              </a:solidFill>
              <a:latin typeface="Ama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A-Huge-Thank-You-720x40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21173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47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Kruti Dev 010 " pitchFamily="2" charset="0"/>
              </a:rPr>
              <a:t>jl</a:t>
            </a:r>
            <a:r>
              <a:rPr lang="en-US" b="1" dirty="0" smtClean="0">
                <a:solidFill>
                  <a:srgbClr val="FF0000"/>
                </a:solidFill>
                <a:latin typeface="Kruti Dev 010 " pitchFamily="2" charset="0"/>
              </a:rPr>
              <a:t> dh la[;k % 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e/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kqj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] 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vEy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] 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yo.k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]                                                                                                                                                                                   </a:t>
            </a:r>
            <a:b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</a:b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dVq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] 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frfä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] </a:t>
            </a:r>
            <a:r>
              <a:rPr lang="en-US" b="1" dirty="0" err="1" smtClean="0">
                <a:solidFill>
                  <a:schemeClr val="tx1"/>
                </a:solidFill>
                <a:latin typeface="Kruti Dev 010 " pitchFamily="2" charset="0"/>
              </a:rPr>
              <a:t>d"kk</a:t>
            </a:r>
            <a:r>
              <a:rPr lang="en-US" b="1" dirty="0" smtClean="0">
                <a:solidFill>
                  <a:schemeClr val="tx1"/>
                </a:solidFill>
                <a:latin typeface="Kruti Dev 010 " pitchFamily="2" charset="0"/>
              </a:rPr>
              <a:t>;</a:t>
            </a:r>
            <a:r>
              <a:rPr lang="en-US" dirty="0" smtClean="0">
                <a:latin typeface="Kruti Dev 010 " pitchFamily="2" charset="0"/>
              </a:rPr>
              <a:t/>
            </a:r>
            <a:br>
              <a:rPr lang="en-US" dirty="0" smtClean="0">
                <a:latin typeface="Kruti Dev 010 " pitchFamily="2" charset="0"/>
              </a:rPr>
            </a:br>
            <a:endParaRPr lang="en-US" dirty="0">
              <a:latin typeface="Kruti Dev 010 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124200"/>
          </a:xfrm>
        </p:spPr>
        <p:txBody>
          <a:bodyPr/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fofHkUu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vkpk;ksZa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}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kjk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jl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fd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la[;k ,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oa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vk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=s;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iquoZlq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ds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}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kjk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jl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fd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la[;k 6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gS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bldh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;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qfDriwoZd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Kruti Dev 010 " pitchFamily="2" charset="0"/>
              </a:rPr>
              <a:t>flf</a:t>
            </a: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)A</a:t>
            </a:r>
          </a:p>
          <a:p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81000"/>
          <a:ext cx="8686800" cy="6494417"/>
        </p:xfrm>
        <a:graphic>
          <a:graphicData uri="http://schemas.openxmlformats.org/drawingml/2006/table">
            <a:tbl>
              <a:tblPr/>
              <a:tblGrid>
                <a:gridCol w="2895600"/>
                <a:gridCol w="2895600"/>
                <a:gridCol w="2895600"/>
              </a:tblGrid>
              <a:tr h="42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vkpk;Z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la[;k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latin typeface="Kruti Dev 010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HknzdkI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1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>
                        <a:latin typeface="Kruti Dev 010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99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kkdqUrs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czkã.k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2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Nsnuh; ¼y³~?ku½ vkSj mi’keuh; ¼ca`g.k½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iw.kkZ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{k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ekSn~xY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3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Nsnuh;] mi’keuh; vkSj lk/kkj.k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9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fgj.;k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{k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dkSf’kd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4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Loknq&amp;fgr] Loknq&amp;vfgr] vLoknq&amp;fgr] vLoknq&amp;vfgr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99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dqekjf’kjk Hkj}kt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Kruti Dev 010"/>
                          <a:ea typeface="Calibri"/>
                          <a:cs typeface="Times New Roman"/>
                        </a:rPr>
                        <a:t>5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HkkSe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vkI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vkXus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;]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ok;O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vkSj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latin typeface="Kruti Dev 010"/>
                          <a:ea typeface="Calibri"/>
                          <a:cs typeface="Times New Roman"/>
                        </a:rPr>
                        <a:t>vkdk’kh</a:t>
                      </a:r>
                      <a:r>
                        <a:rPr lang="en-US" sz="2400" b="1" dirty="0">
                          <a:latin typeface="Kruti Dev 010"/>
                          <a:ea typeface="Calibri"/>
                          <a:cs typeface="Times New Roman"/>
                        </a:rPr>
                        <a:t>;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29" marR="55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85800"/>
          <a:ext cx="8686800" cy="6286500"/>
        </p:xfrm>
        <a:graphic>
          <a:graphicData uri="http://schemas.openxmlformats.org/drawingml/2006/table">
            <a:tbl>
              <a:tblPr/>
              <a:tblGrid>
                <a:gridCol w="2895600"/>
                <a:gridCol w="2895600"/>
                <a:gridCol w="2895600"/>
              </a:tblGrid>
              <a:tr h="1805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jktf"kZ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ok;ksZfon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6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xq#] y?kq] 'khr] m".k] fLuX/k vkSj :{k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oSnsg fufe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7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e/kqj] vEy] yo.k] dVq] frä] d"kk; vkSj {kkj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cfM’k /kkekxZo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8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e/kqj] vEy] yo.k] dVq] frä] d"kk;] {kkj vkSj vO;ä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Kruti Dev 010"/>
                          <a:ea typeface="Calibri"/>
                          <a:cs typeface="Times New Roman"/>
                        </a:rPr>
                        <a:t>oS| dk³~dk;u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Kruti Dev 010"/>
                          <a:ea typeface="Calibri"/>
                          <a:cs typeface="Times New Roman"/>
                        </a:rPr>
                        <a:t>vla</a:t>
                      </a:r>
                      <a:r>
                        <a:rPr lang="en-US" sz="2800" b="1" dirty="0">
                          <a:latin typeface="Kruti Dev 010"/>
                          <a:ea typeface="Calibri"/>
                          <a:cs typeface="Times New Roman"/>
                        </a:rPr>
                        <a:t>[;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5029200"/>
          </a:xfr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dirty="0" smtClean="0">
                <a:latin typeface="Kruti Dev 010 " pitchFamily="2" charset="0"/>
              </a:rPr>
              <a:t> e/</a:t>
            </a:r>
            <a:r>
              <a:rPr lang="en-US" sz="4000" b="1" dirty="0" err="1" smtClean="0">
                <a:latin typeface="Kruti Dev 010 " pitchFamily="2" charset="0"/>
              </a:rPr>
              <a:t>kqj</a:t>
            </a:r>
            <a:r>
              <a:rPr lang="en-US" sz="4000" b="1" dirty="0" smtClean="0">
                <a:latin typeface="Kruti Dev 010 " pitchFamily="2" charset="0"/>
              </a:rPr>
              <a:t> %                  </a:t>
            </a:r>
            <a:r>
              <a:rPr lang="en-US" sz="4000" b="1" dirty="0" err="1" smtClean="0">
                <a:latin typeface="Kruti Dev 010 " pitchFamily="2" charset="0"/>
              </a:rPr>
              <a:t>ty</a:t>
            </a:r>
            <a:r>
              <a:rPr lang="en-US" sz="4000" b="1" dirty="0" smtClean="0">
                <a:latin typeface="Kruti Dev 010 " pitchFamily="2" charset="0"/>
              </a:rPr>
              <a:t> $</a:t>
            </a:r>
            <a:r>
              <a:rPr lang="en-US" sz="4000" b="1" dirty="0" err="1" smtClean="0">
                <a:latin typeface="Kruti Dev 010 " pitchFamily="2" charset="0"/>
              </a:rPr>
              <a:t>i`Foh</a:t>
            </a:r>
            <a:endParaRPr lang="en-US" sz="4000" b="1" dirty="0" smtClean="0">
              <a:latin typeface="Kruti Dev 010 " pitchFamily="2" charset="0"/>
            </a:endParaRPr>
          </a:p>
          <a:p>
            <a:pPr>
              <a:buNone/>
            </a:pPr>
            <a:endParaRPr lang="en-US" sz="4000" b="1" dirty="0" smtClean="0">
              <a:latin typeface="Kruti Dev 010 " pitchFamily="2" charset="0"/>
            </a:endParaRPr>
          </a:p>
          <a:p>
            <a:r>
              <a:rPr lang="en-US" sz="4000" b="1" dirty="0" err="1" smtClean="0">
                <a:latin typeface="Kruti Dev 010 " pitchFamily="2" charset="0"/>
              </a:rPr>
              <a:t>vEy</a:t>
            </a:r>
            <a:r>
              <a:rPr lang="en-US" sz="4000" b="1" dirty="0" smtClean="0">
                <a:latin typeface="Kruti Dev 010 " pitchFamily="2" charset="0"/>
              </a:rPr>
              <a:t> %     </a:t>
            </a:r>
            <a:r>
              <a:rPr lang="en-US" sz="4000" b="1" dirty="0" smtClean="0"/>
              <a:t>(</a:t>
            </a:r>
            <a:r>
              <a:rPr lang="en-US" sz="4000" b="1" dirty="0" smtClean="0">
                <a:latin typeface="Kruti Dev 010 " pitchFamily="2" charset="0"/>
              </a:rPr>
              <a:t> </a:t>
            </a:r>
            <a:r>
              <a:rPr lang="en-US" sz="4000" b="1" dirty="0" smtClean="0">
                <a:latin typeface="Akbar" pitchFamily="82" charset="0"/>
              </a:rPr>
              <a:t>p-</a:t>
            </a:r>
            <a:r>
              <a:rPr lang="en-US" sz="4000" b="1" dirty="0" smtClean="0">
                <a:latin typeface="Kruti Dev 010 " pitchFamily="2" charset="0"/>
              </a:rPr>
              <a:t> </a:t>
            </a:r>
            <a:r>
              <a:rPr lang="en-US" sz="4000" b="1" dirty="0" smtClean="0">
                <a:latin typeface="Akbar" pitchFamily="82" charset="0"/>
              </a:rPr>
              <a:t>ok-</a:t>
            </a:r>
            <a:r>
              <a:rPr lang="en-US" sz="4000" b="1" dirty="0" smtClean="0"/>
              <a:t>)    </a:t>
            </a:r>
            <a:r>
              <a:rPr lang="en-US" sz="4000" b="1" dirty="0" smtClean="0">
                <a:latin typeface="Kruti Dev 010 " pitchFamily="2" charset="0"/>
              </a:rPr>
              <a:t> </a:t>
            </a:r>
            <a:r>
              <a:rPr lang="en-US" sz="4000" b="1" dirty="0" err="1" smtClean="0">
                <a:latin typeface="Kruti Dev 010 " pitchFamily="2" charset="0"/>
              </a:rPr>
              <a:t>i`Foh</a:t>
            </a:r>
            <a:r>
              <a:rPr lang="en-US" sz="4000" b="1" dirty="0" smtClean="0">
                <a:latin typeface="Kruti Dev 010 " pitchFamily="2" charset="0"/>
              </a:rPr>
              <a:t> </a:t>
            </a:r>
            <a:r>
              <a:rPr lang="en-US" sz="4400" b="1" dirty="0" smtClean="0"/>
              <a:t>+</a:t>
            </a:r>
            <a:r>
              <a:rPr lang="en-US" sz="4000" b="1" dirty="0" smtClean="0">
                <a:latin typeface="Kruti Dev 010 " pitchFamily="2" charset="0"/>
              </a:rPr>
              <a:t> </a:t>
            </a:r>
            <a:r>
              <a:rPr lang="en-US" sz="4000" b="1" dirty="0" err="1" smtClean="0">
                <a:latin typeface="Kruti Dev 010 " pitchFamily="2" charset="0"/>
              </a:rPr>
              <a:t>vfXu</a:t>
            </a:r>
            <a:endParaRPr lang="en-US" sz="4000" b="1" dirty="0" smtClean="0">
              <a:latin typeface="Kruti Dev 010 " pitchFamily="2" charset="0"/>
            </a:endParaRPr>
          </a:p>
          <a:p>
            <a:pPr>
              <a:buNone/>
            </a:pPr>
            <a:r>
              <a:rPr lang="en-US" sz="4000" dirty="0" smtClean="0">
                <a:latin typeface="Akbar" pitchFamily="82" charset="0"/>
              </a:rPr>
              <a:t>          </a:t>
            </a:r>
            <a:r>
              <a:rPr lang="en-US" sz="4000" b="1" dirty="0" smtClean="0"/>
              <a:t>(</a:t>
            </a:r>
            <a:r>
              <a:rPr lang="en-US" sz="4000" b="1" dirty="0" smtClean="0">
                <a:latin typeface="Akbar" pitchFamily="82" charset="0"/>
              </a:rPr>
              <a:t> </a:t>
            </a:r>
            <a:r>
              <a:rPr lang="en-US" sz="4000" b="1" dirty="0" err="1" smtClean="0">
                <a:latin typeface="Akbar" pitchFamily="82" charset="0"/>
              </a:rPr>
              <a:t>lq</a:t>
            </a:r>
            <a:r>
              <a:rPr lang="en-US" sz="4000" b="1" dirty="0" smtClean="0">
                <a:latin typeface="Akbar" pitchFamily="82" charset="0"/>
              </a:rPr>
              <a:t>-</a:t>
            </a:r>
            <a:r>
              <a:rPr lang="en-US" sz="4000" b="1" dirty="0" smtClean="0"/>
              <a:t> )</a:t>
            </a:r>
            <a:r>
              <a:rPr lang="en-US" sz="4000" b="1" dirty="0" smtClean="0">
                <a:latin typeface="Akbar" pitchFamily="82" charset="0"/>
              </a:rPr>
              <a:t>    </a:t>
            </a:r>
            <a:r>
              <a:rPr lang="en-US" sz="4000" b="1" dirty="0" smtClean="0">
                <a:latin typeface="Kruti Dev 010 " pitchFamily="2" charset="0"/>
              </a:rPr>
              <a:t> </a:t>
            </a:r>
            <a:r>
              <a:rPr lang="en-US" sz="4000" b="1" dirty="0" err="1" smtClean="0">
                <a:latin typeface="Kruti Dev 010 " pitchFamily="2" charset="0"/>
              </a:rPr>
              <a:t>ty</a:t>
            </a:r>
            <a:r>
              <a:rPr lang="en-US" sz="4000" b="1" dirty="0" smtClean="0">
                <a:latin typeface="Kruti Dev 010 " pitchFamily="2" charset="0"/>
              </a:rPr>
              <a:t> </a:t>
            </a:r>
            <a:r>
              <a:rPr lang="en-US" sz="4800" b="1" dirty="0" smtClean="0"/>
              <a:t>+</a:t>
            </a:r>
            <a:r>
              <a:rPr lang="en-US" sz="4000" b="1" dirty="0" smtClean="0">
                <a:latin typeface="Kruti Dev 010 " pitchFamily="2" charset="0"/>
              </a:rPr>
              <a:t>  </a:t>
            </a:r>
            <a:r>
              <a:rPr lang="en-US" sz="4000" b="1" dirty="0" err="1" smtClean="0">
                <a:latin typeface="Kruti Dev 010 " pitchFamily="2" charset="0"/>
              </a:rPr>
              <a:t>vfXu</a:t>
            </a:r>
            <a:endParaRPr lang="en-US" sz="4000" b="1" dirty="0" smtClean="0">
              <a:latin typeface="Kruti Dev 010 " pitchFamily="2" charset="0"/>
            </a:endParaRPr>
          </a:p>
          <a:p>
            <a:pPr>
              <a:buNone/>
            </a:pPr>
            <a:endParaRPr lang="en-US" sz="4000" b="1" dirty="0" smtClean="0">
              <a:latin typeface="Kruti Dev 010 " pitchFamily="2" charset="0"/>
            </a:endParaRPr>
          </a:p>
          <a:p>
            <a:r>
              <a:rPr lang="en-US" sz="4000" b="1" dirty="0" err="1" smtClean="0">
                <a:latin typeface="Kruti Dev 010 " pitchFamily="2" charset="0"/>
              </a:rPr>
              <a:t>yo.k</a:t>
            </a:r>
            <a:r>
              <a:rPr lang="en-US" sz="4000" b="1" dirty="0" smtClean="0">
                <a:latin typeface="Kruti Dev 010 " pitchFamily="2" charset="0"/>
              </a:rPr>
              <a:t> %     </a:t>
            </a:r>
            <a:r>
              <a:rPr lang="en-US" sz="4000" b="1" dirty="0" smtClean="0"/>
              <a:t>(</a:t>
            </a:r>
            <a:r>
              <a:rPr lang="en-US" sz="4000" b="1" dirty="0" smtClean="0">
                <a:latin typeface="Kruti Dev 010 " pitchFamily="2" charset="0"/>
              </a:rPr>
              <a:t> </a:t>
            </a:r>
            <a:r>
              <a:rPr lang="en-US" sz="4000" b="1" dirty="0" smtClean="0">
                <a:latin typeface="Akbar" pitchFamily="82" charset="0"/>
              </a:rPr>
              <a:t>p-</a:t>
            </a:r>
            <a:r>
              <a:rPr lang="en-US" sz="4000" b="1" dirty="0" smtClean="0">
                <a:latin typeface="Kruti Dev 010 " pitchFamily="2" charset="0"/>
              </a:rPr>
              <a:t> </a:t>
            </a:r>
            <a:r>
              <a:rPr lang="en-US" sz="4000" b="1" dirty="0" smtClean="0">
                <a:latin typeface="Akbar" pitchFamily="82" charset="0"/>
              </a:rPr>
              <a:t>ok-</a:t>
            </a:r>
            <a:r>
              <a:rPr lang="en-US" sz="4000" b="1" dirty="0" smtClean="0"/>
              <a:t>)</a:t>
            </a:r>
            <a:r>
              <a:rPr lang="en-US" sz="4000" b="1" dirty="0" smtClean="0">
                <a:latin typeface="Kruti Dev 010 " pitchFamily="2" charset="0"/>
              </a:rPr>
              <a:t>   </a:t>
            </a:r>
            <a:r>
              <a:rPr lang="en-US" sz="4000" b="1" dirty="0" err="1" smtClean="0">
                <a:latin typeface="Kruti Dev 010 " pitchFamily="2" charset="0"/>
              </a:rPr>
              <a:t>ty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vfXu</a:t>
            </a:r>
            <a:endParaRPr lang="en-US" sz="4000" b="1" dirty="0" smtClean="0">
              <a:latin typeface="Kruti Dev 010 " pitchFamily="2" charset="0"/>
            </a:endParaRPr>
          </a:p>
          <a:p>
            <a:pPr>
              <a:buNone/>
            </a:pPr>
            <a:r>
              <a:rPr lang="en-US" sz="4000" b="1" dirty="0" smtClean="0">
                <a:latin typeface="Kruti Dev 010 " pitchFamily="2" charset="0"/>
              </a:rPr>
              <a:t>             </a:t>
            </a:r>
            <a:r>
              <a:rPr lang="en-US" sz="4000" b="1" dirty="0" smtClean="0"/>
              <a:t>(</a:t>
            </a:r>
            <a:r>
              <a:rPr lang="en-US" sz="4000" b="1" dirty="0" smtClean="0">
                <a:latin typeface="Akbar" pitchFamily="82" charset="0"/>
              </a:rPr>
              <a:t> </a:t>
            </a:r>
            <a:r>
              <a:rPr lang="en-US" sz="4000" b="1" dirty="0" err="1" smtClean="0">
                <a:latin typeface="Akbar" pitchFamily="82" charset="0"/>
              </a:rPr>
              <a:t>lq</a:t>
            </a:r>
            <a:r>
              <a:rPr lang="en-US" sz="4000" b="1" dirty="0" smtClean="0">
                <a:latin typeface="Akbar" pitchFamily="82" charset="0"/>
              </a:rPr>
              <a:t>-</a:t>
            </a:r>
            <a:r>
              <a:rPr lang="en-US" sz="4000" b="1" dirty="0" smtClean="0"/>
              <a:t> )</a:t>
            </a:r>
            <a:r>
              <a:rPr lang="en-US" sz="4000" b="1" dirty="0" smtClean="0">
                <a:latin typeface="Kruti Dev 010 " pitchFamily="2" charset="0"/>
              </a:rPr>
              <a:t>     </a:t>
            </a:r>
            <a:r>
              <a:rPr lang="en-US" sz="4000" b="1" dirty="0" err="1" smtClean="0">
                <a:latin typeface="Kruti Dev 010 " pitchFamily="2" charset="0"/>
              </a:rPr>
              <a:t>i`Foh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vfXu</a:t>
            </a:r>
            <a:endParaRPr lang="en-US" sz="4000" b="1" dirty="0" smtClean="0">
              <a:latin typeface="Kruti Dev 010 " pitchFamily="2" charset="0"/>
            </a:endParaRPr>
          </a:p>
          <a:p>
            <a:endParaRPr lang="en-US" b="1" dirty="0">
              <a:latin typeface="Kruti Dev 010 " pitchFamily="2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133600" y="1981200"/>
            <a:ext cx="609600" cy="2286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133600" y="3352800"/>
            <a:ext cx="609600" cy="2286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286000" y="5562600"/>
            <a:ext cx="609600" cy="2286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81200" y="609600"/>
            <a:ext cx="6248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Kruti Dev 010 " pitchFamily="2" charset="0"/>
              </a:rPr>
              <a:t>jl</a:t>
            </a:r>
            <a:r>
              <a:rPr lang="en-US" sz="5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Kruti Dev 010 " pitchFamily="2" charset="0"/>
              </a:rPr>
              <a:t>dk</a:t>
            </a:r>
            <a:r>
              <a:rPr lang="en-US" sz="54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Kruti Dev 010 " pitchFamily="2" charset="0"/>
              </a:rPr>
              <a:t>ik</a:t>
            </a:r>
            <a:r>
              <a:rPr lang="en-US" sz="5400" b="1" dirty="0" smtClean="0">
                <a:solidFill>
                  <a:srgbClr val="FF0000"/>
                </a:solidFill>
                <a:latin typeface="Kruti Dev 010 " pitchFamily="2" charset="0"/>
              </a:rPr>
              <a:t>¥~</a:t>
            </a:r>
            <a:r>
              <a:rPr lang="en-US" sz="5400" b="1" dirty="0" err="1" smtClean="0">
                <a:solidFill>
                  <a:srgbClr val="FF0000"/>
                </a:solidFill>
                <a:latin typeface="Kruti Dev 010 " pitchFamily="2" charset="0"/>
              </a:rPr>
              <a:t>pHkkSfrdRo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495800"/>
          </a:xfrm>
        </p:spPr>
        <p:txBody>
          <a:bodyPr/>
          <a:lstStyle/>
          <a:p>
            <a:r>
              <a:rPr lang="en-US" sz="4000" b="1" dirty="0" err="1" smtClean="0">
                <a:latin typeface="Kruti Dev 010 " pitchFamily="2" charset="0"/>
              </a:rPr>
              <a:t>dVq</a:t>
            </a:r>
            <a:r>
              <a:rPr lang="en-US" sz="4000" b="1" dirty="0" smtClean="0">
                <a:latin typeface="Kruti Dev 010 " pitchFamily="2" charset="0"/>
              </a:rPr>
              <a:t> %                   </a:t>
            </a:r>
            <a:r>
              <a:rPr lang="en-US" sz="4000" b="1" dirty="0" err="1" smtClean="0">
                <a:latin typeface="Kruti Dev 010 " pitchFamily="2" charset="0"/>
              </a:rPr>
              <a:t>ok;q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vfXu</a:t>
            </a:r>
            <a:endParaRPr lang="en-US" sz="4000" b="1" dirty="0" smtClean="0">
              <a:latin typeface="Kruti Dev 010 " pitchFamily="2" charset="0"/>
            </a:endParaRPr>
          </a:p>
          <a:p>
            <a:endParaRPr lang="en-US" sz="4000" b="1" dirty="0" smtClean="0">
              <a:latin typeface="Kruti Dev 010 " pitchFamily="2" charset="0"/>
            </a:endParaRPr>
          </a:p>
          <a:p>
            <a:r>
              <a:rPr lang="en-US" sz="4000" b="1" dirty="0" err="1" smtClean="0">
                <a:latin typeface="Kruti Dev 010 " pitchFamily="2" charset="0"/>
              </a:rPr>
              <a:t>frä</a:t>
            </a:r>
            <a:r>
              <a:rPr lang="en-US" sz="4000" b="1" dirty="0" smtClean="0">
                <a:latin typeface="Kruti Dev 010 " pitchFamily="2" charset="0"/>
              </a:rPr>
              <a:t> %                  </a:t>
            </a:r>
            <a:r>
              <a:rPr lang="en-US" sz="4000" b="1" dirty="0" err="1" smtClean="0">
                <a:latin typeface="Kruti Dev 010 " pitchFamily="2" charset="0"/>
              </a:rPr>
              <a:t>ok;q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vkdk’k</a:t>
            </a:r>
            <a:endParaRPr lang="en-US" sz="4000" b="1" dirty="0" smtClean="0">
              <a:latin typeface="Kruti Dev 010 " pitchFamily="2" charset="0"/>
            </a:endParaRPr>
          </a:p>
          <a:p>
            <a:endParaRPr lang="en-US" sz="4000" b="1" dirty="0" smtClean="0">
              <a:latin typeface="Kruti Dev 010 " pitchFamily="2" charset="0"/>
            </a:endParaRPr>
          </a:p>
          <a:p>
            <a:r>
              <a:rPr lang="en-US" sz="4000" b="1" dirty="0" err="1" smtClean="0">
                <a:latin typeface="Kruti Dev 010 " pitchFamily="2" charset="0"/>
              </a:rPr>
              <a:t>d"kk</a:t>
            </a:r>
            <a:r>
              <a:rPr lang="en-US" sz="4000" b="1" dirty="0" smtClean="0">
                <a:latin typeface="Kruti Dev 010 " pitchFamily="2" charset="0"/>
              </a:rPr>
              <a:t>; %                 </a:t>
            </a:r>
            <a:r>
              <a:rPr lang="en-US" sz="4000" b="1" dirty="0" err="1" smtClean="0">
                <a:latin typeface="Kruti Dev 010 " pitchFamily="2" charset="0"/>
              </a:rPr>
              <a:t>ok;q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i`Foh</a:t>
            </a:r>
            <a:endParaRPr lang="en-US" sz="4000" b="1" dirty="0" smtClean="0">
              <a:latin typeface="Kruti Dev 010 " pitchFamily="2" charset="0"/>
            </a:endParaRP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514600" y="4572000"/>
            <a:ext cx="609600" cy="2286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590800" y="3048000"/>
            <a:ext cx="609600" cy="2286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667000" y="1600200"/>
            <a:ext cx="609600" cy="2286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4400" b="1" dirty="0" smtClean="0">
              <a:solidFill>
                <a:srgbClr val="FF0000"/>
              </a:solidFill>
              <a:latin typeface="Kruti Dev 010 " pitchFamily="2" charset="0"/>
            </a:endParaRPr>
          </a:p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Kruti Dev 010 " pitchFamily="2" charset="0"/>
              </a:rPr>
              <a:t>   </a:t>
            </a:r>
            <a:r>
              <a:rPr lang="en-US" sz="5200" b="1" dirty="0" smtClean="0">
                <a:solidFill>
                  <a:srgbClr val="FF0000"/>
                </a:solidFill>
                <a:latin typeface="Kruti Dev 010 " pitchFamily="2" charset="0"/>
              </a:rPr>
              <a:t>_</a:t>
            </a:r>
            <a:r>
              <a:rPr lang="en-US" sz="5200" b="1" dirty="0" err="1" smtClean="0">
                <a:solidFill>
                  <a:srgbClr val="FF0000"/>
                </a:solidFill>
                <a:latin typeface="Kruti Dev 010 " pitchFamily="2" charset="0"/>
              </a:rPr>
              <a:t>rqvksa</a:t>
            </a:r>
            <a:r>
              <a:rPr lang="en-US" sz="52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5200" b="1" dirty="0" err="1" smtClean="0">
                <a:solidFill>
                  <a:srgbClr val="FF0000"/>
                </a:solidFill>
                <a:latin typeface="Kruti Dev 010 " pitchFamily="2" charset="0"/>
              </a:rPr>
              <a:t>ds</a:t>
            </a:r>
            <a:r>
              <a:rPr lang="en-US" sz="52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5200" b="1" dirty="0" err="1" smtClean="0">
                <a:solidFill>
                  <a:srgbClr val="FF0000"/>
                </a:solidFill>
                <a:latin typeface="Kruti Dev 010 " pitchFamily="2" charset="0"/>
              </a:rPr>
              <a:t>vuqlkj</a:t>
            </a:r>
            <a:r>
              <a:rPr lang="en-US" sz="5200" b="1" dirty="0" smtClean="0">
                <a:solidFill>
                  <a:srgbClr val="FF0000"/>
                </a:solidFill>
                <a:latin typeface="Kruti Dev 010 " pitchFamily="2" charset="0"/>
              </a:rPr>
              <a:t> </a:t>
            </a:r>
            <a:r>
              <a:rPr lang="en-US" sz="5200" b="1" dirty="0" err="1" smtClean="0">
                <a:solidFill>
                  <a:srgbClr val="FF0000"/>
                </a:solidFill>
                <a:latin typeface="Kruti Dev 010 " pitchFamily="2" charset="0"/>
              </a:rPr>
              <a:t>jl</a:t>
            </a:r>
            <a:r>
              <a:rPr lang="en-US" sz="5200" b="1" dirty="0" smtClean="0">
                <a:solidFill>
                  <a:srgbClr val="FF0000"/>
                </a:solidFill>
                <a:latin typeface="Kruti Dev 010 " pitchFamily="2" charset="0"/>
              </a:rPr>
              <a:t> dh </a:t>
            </a:r>
            <a:r>
              <a:rPr lang="en-US" sz="5200" b="1" dirty="0" err="1" smtClean="0">
                <a:solidFill>
                  <a:srgbClr val="FF0000"/>
                </a:solidFill>
                <a:latin typeface="Kruti Dev 010 " pitchFamily="2" charset="0"/>
              </a:rPr>
              <a:t>mRifŸk</a:t>
            </a:r>
            <a:endParaRPr lang="en-US" sz="4400" b="1" dirty="0" smtClean="0">
              <a:solidFill>
                <a:srgbClr val="FF0000"/>
              </a:solidFill>
              <a:latin typeface="Kruti Dev 010 " pitchFamily="2" charset="0"/>
            </a:endParaRPr>
          </a:p>
          <a:p>
            <a:endParaRPr lang="en-US" sz="4000" b="1" dirty="0" smtClean="0">
              <a:solidFill>
                <a:srgbClr val="FF0000"/>
              </a:solidFill>
              <a:latin typeface="Kruti Dev 010 " pitchFamily="2" charset="0"/>
            </a:endParaRPr>
          </a:p>
          <a:p>
            <a:pPr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Kruti Dev 010 " pitchFamily="2" charset="0"/>
              </a:rPr>
              <a:t> _</a:t>
            </a:r>
            <a:r>
              <a:rPr lang="en-US" sz="4800" b="1" dirty="0" err="1" smtClean="0">
                <a:solidFill>
                  <a:srgbClr val="FF0000"/>
                </a:solidFill>
                <a:latin typeface="Kruti Dev 010 " pitchFamily="2" charset="0"/>
              </a:rPr>
              <a:t>rq</a:t>
            </a:r>
            <a:r>
              <a:rPr lang="en-US" sz="4800" b="1" dirty="0" smtClean="0">
                <a:solidFill>
                  <a:srgbClr val="FF0000"/>
                </a:solidFill>
                <a:latin typeface="Kruti Dev 010 " pitchFamily="2" charset="0"/>
              </a:rPr>
              <a:t>			</a:t>
            </a:r>
            <a:r>
              <a:rPr lang="en-US" sz="4800" b="1" dirty="0" err="1" smtClean="0">
                <a:solidFill>
                  <a:srgbClr val="FF0000"/>
                </a:solidFill>
                <a:latin typeface="Kruti Dev 010 " pitchFamily="2" charset="0"/>
              </a:rPr>
              <a:t>egkHkwr</a:t>
            </a:r>
            <a:r>
              <a:rPr lang="en-US" sz="4800" b="1" dirty="0" smtClean="0">
                <a:solidFill>
                  <a:srgbClr val="FF0000"/>
                </a:solidFill>
                <a:latin typeface="Kruti Dev 010 " pitchFamily="2" charset="0"/>
              </a:rPr>
              <a:t>	    	 </a:t>
            </a:r>
            <a:r>
              <a:rPr lang="en-US" sz="4800" b="1" dirty="0" err="1" smtClean="0">
                <a:solidFill>
                  <a:srgbClr val="FF0000"/>
                </a:solidFill>
                <a:latin typeface="Kruti Dev 010 " pitchFamily="2" charset="0"/>
              </a:rPr>
              <a:t>jl</a:t>
            </a:r>
            <a:endParaRPr lang="en-US" sz="4800" b="1" dirty="0" smtClean="0">
              <a:solidFill>
                <a:srgbClr val="FF0000"/>
              </a:solidFill>
              <a:latin typeface="Kruti Dev 010 " pitchFamily="2" charset="0"/>
            </a:endParaRPr>
          </a:p>
          <a:p>
            <a:r>
              <a:rPr lang="en-US" sz="4000" b="1" dirty="0" err="1" smtClean="0">
                <a:latin typeface="Kruti Dev 010 " pitchFamily="2" charset="0"/>
              </a:rPr>
              <a:t>f’kf’kj</a:t>
            </a:r>
            <a:r>
              <a:rPr lang="en-US" sz="4000" b="1" dirty="0" smtClean="0">
                <a:latin typeface="Kruti Dev 010 " pitchFamily="2" charset="0"/>
              </a:rPr>
              <a:t>	       </a:t>
            </a:r>
            <a:r>
              <a:rPr lang="en-US" sz="4000" b="1" dirty="0" err="1" smtClean="0">
                <a:latin typeface="Kruti Dev 010 " pitchFamily="2" charset="0"/>
              </a:rPr>
              <a:t>ok;q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vkdk’k</a:t>
            </a:r>
            <a:r>
              <a:rPr lang="en-US" sz="4000" b="1" dirty="0" smtClean="0">
                <a:latin typeface="Kruti Dev 010 " pitchFamily="2" charset="0"/>
              </a:rPr>
              <a:t> 		 </a:t>
            </a:r>
            <a:r>
              <a:rPr lang="en-US" sz="4000" b="1" dirty="0" err="1" smtClean="0">
                <a:latin typeface="Kruti Dev 010 " pitchFamily="2" charset="0"/>
              </a:rPr>
              <a:t>frDr</a:t>
            </a:r>
            <a:endParaRPr lang="en-US" sz="4000" b="1" dirty="0" smtClean="0">
              <a:latin typeface="Kruti Dev 010 " pitchFamily="2" charset="0"/>
            </a:endParaRPr>
          </a:p>
          <a:p>
            <a:r>
              <a:rPr lang="en-US" sz="4000" b="1" dirty="0" err="1" smtClean="0">
                <a:latin typeface="Kruti Dev 010 " pitchFamily="2" charset="0"/>
              </a:rPr>
              <a:t>olUr</a:t>
            </a:r>
            <a:r>
              <a:rPr lang="en-US" sz="4000" b="1" dirty="0" smtClean="0">
                <a:latin typeface="Kruti Dev 010 " pitchFamily="2" charset="0"/>
              </a:rPr>
              <a:t>		  </a:t>
            </a:r>
            <a:r>
              <a:rPr lang="en-US" sz="4000" b="1" dirty="0" err="1" smtClean="0">
                <a:latin typeface="Kruti Dev 010 " pitchFamily="2" charset="0"/>
              </a:rPr>
              <a:t>ok;q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i`Foh</a:t>
            </a:r>
            <a:r>
              <a:rPr lang="en-US" sz="4000" b="1" dirty="0" smtClean="0">
                <a:latin typeface="Kruti Dev 010 " pitchFamily="2" charset="0"/>
              </a:rPr>
              <a:t>			 </a:t>
            </a:r>
            <a:r>
              <a:rPr lang="en-US" sz="4000" b="1" dirty="0" err="1" smtClean="0">
                <a:latin typeface="Kruti Dev 010 " pitchFamily="2" charset="0"/>
              </a:rPr>
              <a:t>d"kk</a:t>
            </a:r>
            <a:r>
              <a:rPr lang="en-US" sz="4000" b="1" dirty="0" smtClean="0">
                <a:latin typeface="Kruti Dev 010 " pitchFamily="2" charset="0"/>
              </a:rPr>
              <a:t>;</a:t>
            </a:r>
          </a:p>
          <a:p>
            <a:r>
              <a:rPr lang="en-US" sz="4000" b="1" dirty="0" err="1" smtClean="0">
                <a:latin typeface="Kruti Dev 010 " pitchFamily="2" charset="0"/>
              </a:rPr>
              <a:t>xzh"e</a:t>
            </a:r>
            <a:r>
              <a:rPr lang="en-US" sz="4000" b="1" dirty="0" smtClean="0">
                <a:latin typeface="Kruti Dev 010 " pitchFamily="2" charset="0"/>
              </a:rPr>
              <a:t> 		  </a:t>
            </a:r>
            <a:r>
              <a:rPr lang="en-US" sz="4000" b="1" dirty="0" err="1" smtClean="0">
                <a:latin typeface="Kruti Dev 010 " pitchFamily="2" charset="0"/>
              </a:rPr>
              <a:t>ok;q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vfXu</a:t>
            </a:r>
            <a:r>
              <a:rPr lang="en-US" sz="4000" b="1" dirty="0" smtClean="0">
                <a:latin typeface="Kruti Dev 010 " pitchFamily="2" charset="0"/>
              </a:rPr>
              <a:t>			 </a:t>
            </a:r>
            <a:r>
              <a:rPr lang="en-US" sz="4000" b="1" dirty="0" err="1" smtClean="0">
                <a:latin typeface="Kruti Dev 010 " pitchFamily="2" charset="0"/>
              </a:rPr>
              <a:t>dVq</a:t>
            </a:r>
            <a:endParaRPr lang="en-US" sz="4000" b="1" dirty="0" smtClean="0">
              <a:latin typeface="Kruti Dev 010 " pitchFamily="2" charset="0"/>
            </a:endParaRPr>
          </a:p>
          <a:p>
            <a:r>
              <a:rPr lang="en-US" sz="4000" b="1" dirty="0" err="1" smtClean="0">
                <a:latin typeface="Kruti Dev 010 " pitchFamily="2" charset="0"/>
              </a:rPr>
              <a:t>o"kkZ</a:t>
            </a:r>
            <a:r>
              <a:rPr lang="en-US" sz="4000" b="1" dirty="0" smtClean="0">
                <a:latin typeface="Kruti Dev 010 " pitchFamily="2" charset="0"/>
              </a:rPr>
              <a:t> 		  </a:t>
            </a:r>
            <a:r>
              <a:rPr lang="en-US" sz="4000" b="1" dirty="0" err="1" smtClean="0">
                <a:latin typeface="Kruti Dev 010 " pitchFamily="2" charset="0"/>
              </a:rPr>
              <a:t>i`Foh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vfXu</a:t>
            </a:r>
            <a:r>
              <a:rPr lang="en-US" sz="4000" b="1" dirty="0" smtClean="0">
                <a:latin typeface="Kruti Dev 010 " pitchFamily="2" charset="0"/>
              </a:rPr>
              <a:t>		     </a:t>
            </a:r>
            <a:r>
              <a:rPr lang="en-US" sz="4000" b="1" dirty="0" err="1" smtClean="0">
                <a:latin typeface="Kruti Dev 010 " pitchFamily="2" charset="0"/>
              </a:rPr>
              <a:t>vEy</a:t>
            </a:r>
            <a:r>
              <a:rPr lang="en-US" sz="4000" b="1" dirty="0" smtClean="0">
                <a:latin typeface="Kruti Dev 010 " pitchFamily="2" charset="0"/>
              </a:rPr>
              <a:t> </a:t>
            </a:r>
          </a:p>
          <a:p>
            <a:r>
              <a:rPr lang="en-US" sz="4000" b="1" dirty="0" smtClean="0">
                <a:latin typeface="Kruti Dev 010 " pitchFamily="2" charset="0"/>
              </a:rPr>
              <a:t>’</a:t>
            </a:r>
            <a:r>
              <a:rPr lang="en-US" sz="4000" b="1" dirty="0" err="1" smtClean="0">
                <a:latin typeface="Kruti Dev 010 " pitchFamily="2" charset="0"/>
              </a:rPr>
              <a:t>kjn</a:t>
            </a:r>
            <a:r>
              <a:rPr lang="en-US" sz="4000" b="1" dirty="0" smtClean="0">
                <a:latin typeface="Kruti Dev 010 " pitchFamily="2" charset="0"/>
              </a:rPr>
              <a:t>		  </a:t>
            </a:r>
            <a:r>
              <a:rPr lang="en-US" sz="4000" b="1" dirty="0" err="1" smtClean="0">
                <a:latin typeface="Kruti Dev 010 " pitchFamily="2" charset="0"/>
              </a:rPr>
              <a:t>ty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vfXu</a:t>
            </a:r>
            <a:r>
              <a:rPr lang="en-US" sz="4000" b="1" dirty="0" smtClean="0">
                <a:latin typeface="Kruti Dev 010 " pitchFamily="2" charset="0"/>
              </a:rPr>
              <a:t>		     </a:t>
            </a:r>
            <a:r>
              <a:rPr lang="en-US" sz="4000" b="1" dirty="0" err="1" smtClean="0">
                <a:latin typeface="Kruti Dev 010 " pitchFamily="2" charset="0"/>
              </a:rPr>
              <a:t>yo.k</a:t>
            </a:r>
            <a:endParaRPr lang="en-US" sz="4000" b="1" dirty="0" smtClean="0">
              <a:latin typeface="Kruti Dev 010 " pitchFamily="2" charset="0"/>
            </a:endParaRPr>
          </a:p>
          <a:p>
            <a:r>
              <a:rPr lang="en-US" sz="4000" b="1" dirty="0" err="1" smtClean="0">
                <a:latin typeface="Kruti Dev 010 " pitchFamily="2" charset="0"/>
              </a:rPr>
              <a:t>gseUr</a:t>
            </a:r>
            <a:r>
              <a:rPr lang="en-US" sz="4000" b="1" dirty="0" smtClean="0">
                <a:latin typeface="Kruti Dev 010 " pitchFamily="2" charset="0"/>
              </a:rPr>
              <a:t> 		  </a:t>
            </a:r>
            <a:r>
              <a:rPr lang="en-US" sz="4000" b="1" dirty="0" err="1" smtClean="0">
                <a:latin typeface="Kruti Dev 010 " pitchFamily="2" charset="0"/>
              </a:rPr>
              <a:t>i`Foh</a:t>
            </a:r>
            <a:r>
              <a:rPr lang="en-US" sz="4000" b="1" dirty="0" smtClean="0">
                <a:latin typeface="Kruti Dev 010 " pitchFamily="2" charset="0"/>
              </a:rPr>
              <a:t> $ </a:t>
            </a:r>
            <a:r>
              <a:rPr lang="en-US" sz="4000" b="1" dirty="0" err="1" smtClean="0">
                <a:latin typeface="Kruti Dev 010 " pitchFamily="2" charset="0"/>
              </a:rPr>
              <a:t>ty</a:t>
            </a:r>
            <a:r>
              <a:rPr lang="en-US" sz="4000" b="1" dirty="0" smtClean="0">
                <a:latin typeface="Kruti Dev 010 " pitchFamily="2" charset="0"/>
              </a:rPr>
              <a:t>		     e/</a:t>
            </a:r>
            <a:r>
              <a:rPr lang="en-US" sz="4000" b="1" dirty="0" err="1" smtClean="0">
                <a:latin typeface="Kruti Dev 010 " pitchFamily="2" charset="0"/>
              </a:rPr>
              <a:t>kqj</a:t>
            </a:r>
            <a:endParaRPr lang="en-US" sz="4000" b="1" dirty="0" smtClean="0">
              <a:latin typeface="Kruti Dev 010 " pitchFamily="2" charset="0"/>
            </a:endParaRPr>
          </a:p>
          <a:p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1308</TotalTime>
  <Words>723</Words>
  <Application>Microsoft Office PowerPoint</Application>
  <PresentationFormat>On-screen Show (4:3)</PresentationFormat>
  <Paragraphs>241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Flow</vt:lpstr>
      <vt:lpstr>JEEVAK AYURVED MEDICAL COLLEGE &amp; HOSPITAL RESEARCH CENTRE</vt:lpstr>
      <vt:lpstr>Slide 2</vt:lpstr>
      <vt:lpstr>Slide 3</vt:lpstr>
      <vt:lpstr>jl dh la[;k % e/kqj] vEy] yo.k]                                                                                                                                                                                    dVq] frfä] d"kk; </vt:lpstr>
      <vt:lpstr>Slide 5</vt:lpstr>
      <vt:lpstr>Slide 6</vt:lpstr>
      <vt:lpstr>Slide 7</vt:lpstr>
      <vt:lpstr>Slide 8</vt:lpstr>
      <vt:lpstr>Slide 9</vt:lpstr>
      <vt:lpstr>Slide 10</vt:lpstr>
      <vt:lpstr>      jl  dk वर्गीकरण</vt:lpstr>
      <vt:lpstr>Slide 12</vt:lpstr>
      <vt:lpstr>Slide 13</vt:lpstr>
      <vt:lpstr>Slide 14</vt:lpstr>
      <vt:lpstr>Slide 15</vt:lpstr>
      <vt:lpstr>Slide 16</vt:lpstr>
      <vt:lpstr>Slide 17</vt:lpstr>
      <vt:lpstr>va’kka’k &amp; dYiuk ls jlksa ds 63 Hksn gksrs gSa&amp; ,djl      ¾ 6 f}djl      ¾ 15 f=djl      ¾ 20 prq"djl  ¾ 15 i¥~pdjl  ¾ 6 "kV~djl  ¾ 1 ;ksx   = 63 </vt:lpstr>
      <vt:lpstr>Slide 19</vt:lpstr>
      <vt:lpstr>     nks jl dk mnkgj.k</vt:lpstr>
      <vt:lpstr>Slide 21</vt:lpstr>
      <vt:lpstr>Slide 22</vt:lpstr>
      <vt:lpstr>Slide 23</vt:lpstr>
      <vt:lpstr>     pkj jl dk mnkgj.k</vt:lpstr>
      <vt:lpstr>Slide 25</vt:lpstr>
      <vt:lpstr>        ik¡p jl ds mnkgj.k </vt:lpstr>
      <vt:lpstr>     N% jl dk mnkgj.k %</vt:lpstr>
      <vt:lpstr>   jl dk nsk"k ds vuqlkj  vkS"k/kh;               i;skx fof/k </vt:lpstr>
      <vt:lpstr>       jlsk dk vSk"k/kh;  iz;skx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24</cp:revision>
  <dcterms:created xsi:type="dcterms:W3CDTF">2021-12-06T07:31:44Z</dcterms:created>
  <dcterms:modified xsi:type="dcterms:W3CDTF">2021-12-15T04:54:52Z</dcterms:modified>
</cp:coreProperties>
</file>