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5" r:id="rId2"/>
    <p:sldId id="313" r:id="rId3"/>
    <p:sldId id="256" r:id="rId4"/>
    <p:sldId id="257" r:id="rId5"/>
    <p:sldId id="298" r:id="rId6"/>
    <p:sldId id="299" r:id="rId7"/>
    <p:sldId id="260" r:id="rId8"/>
    <p:sldId id="297" r:id="rId9"/>
    <p:sldId id="258" r:id="rId10"/>
    <p:sldId id="261" r:id="rId11"/>
    <p:sldId id="262" r:id="rId12"/>
    <p:sldId id="263" r:id="rId13"/>
    <p:sldId id="264" r:id="rId14"/>
    <p:sldId id="265" r:id="rId15"/>
    <p:sldId id="266" r:id="rId16"/>
    <p:sldId id="267" r:id="rId17"/>
    <p:sldId id="268" r:id="rId18"/>
    <p:sldId id="269" r:id="rId19"/>
    <p:sldId id="270" r:id="rId20"/>
    <p:sldId id="347" r:id="rId21"/>
    <p:sldId id="301" r:id="rId22"/>
    <p:sldId id="271" r:id="rId23"/>
    <p:sldId id="272" r:id="rId24"/>
    <p:sldId id="273" r:id="rId25"/>
    <p:sldId id="300" r:id="rId26"/>
    <p:sldId id="274" r:id="rId27"/>
    <p:sldId id="275" r:id="rId28"/>
    <p:sldId id="276" r:id="rId29"/>
    <p:sldId id="277" r:id="rId30"/>
    <p:sldId id="278" r:id="rId31"/>
    <p:sldId id="279" r:id="rId32"/>
    <p:sldId id="305" r:id="rId33"/>
    <p:sldId id="306" r:id="rId34"/>
    <p:sldId id="307" r:id="rId35"/>
    <p:sldId id="348" r:id="rId36"/>
    <p:sldId id="349" r:id="rId37"/>
    <p:sldId id="350" r:id="rId38"/>
    <p:sldId id="351" r:id="rId39"/>
    <p:sldId id="352" r:id="rId40"/>
    <p:sldId id="280" r:id="rId41"/>
    <p:sldId id="281" r:id="rId42"/>
    <p:sldId id="282" r:id="rId43"/>
    <p:sldId id="283" r:id="rId44"/>
    <p:sldId id="284" r:id="rId45"/>
    <p:sldId id="285" r:id="rId46"/>
    <p:sldId id="286" r:id="rId47"/>
    <p:sldId id="287" r:id="rId48"/>
    <p:sldId id="288" r:id="rId49"/>
    <p:sldId id="289" r:id="rId50"/>
    <p:sldId id="290" r:id="rId51"/>
    <p:sldId id="293" r:id="rId52"/>
    <p:sldId id="294" r:id="rId53"/>
    <p:sldId id="329" r:id="rId54"/>
    <p:sldId id="330" r:id="rId55"/>
    <p:sldId id="331" r:id="rId56"/>
    <p:sldId id="339" r:id="rId57"/>
    <p:sldId id="342" r:id="rId58"/>
    <p:sldId id="308" r:id="rId59"/>
    <p:sldId id="311" r:id="rId60"/>
    <p:sldId id="309" r:id="rId61"/>
    <p:sldId id="310" r:id="rId62"/>
    <p:sldId id="312" r:id="rId63"/>
    <p:sldId id="324" r:id="rId64"/>
    <p:sldId id="325" r:id="rId65"/>
    <p:sldId id="326" r:id="rId66"/>
    <p:sldId id="354" r:id="rId67"/>
    <p:sldId id="327" r:id="rId68"/>
    <p:sldId id="353" r:id="rId69"/>
    <p:sldId id="356" r:id="rId70"/>
    <p:sldId id="328" r:id="rId71"/>
    <p:sldId id="355" r:id="rId72"/>
    <p:sldId id="344" r:id="rId73"/>
    <p:sldId id="346" r:id="rId74"/>
    <p:sldId id="345"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AAD09-EBE4-462B-8893-98FD0DF76BA2}" v="291" dt="2024-02-04T18:03:59.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07" d="100"/>
          <a:sy n="107" d="100"/>
        </p:scale>
        <p:origin x="-102" y="-20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Himanshu" userId="b68e37a7-5f1b-489a-b9f7-54b3340accef" providerId="ADAL" clId="{C9FAAD09-EBE4-462B-8893-98FD0DF76BA2}"/>
    <pc:docChg chg="undo redo custSel addSld delSld modSld sldOrd">
      <pc:chgData name="Singh, Himanshu" userId="b68e37a7-5f1b-489a-b9f7-54b3340accef" providerId="ADAL" clId="{C9FAAD09-EBE4-462B-8893-98FD0DF76BA2}" dt="2024-02-04T18:04:00.076" v="18268" actId="20577"/>
      <pc:docMkLst>
        <pc:docMk/>
      </pc:docMkLst>
      <pc:sldChg chg="modSp mod ord">
        <pc:chgData name="Singh, Himanshu" userId="b68e37a7-5f1b-489a-b9f7-54b3340accef" providerId="ADAL" clId="{C9FAAD09-EBE4-462B-8893-98FD0DF76BA2}" dt="2024-02-04T17:06:14.082" v="17873" actId="20577"/>
        <pc:sldMkLst>
          <pc:docMk/>
          <pc:sldMk cId="272534608" sldId="256"/>
        </pc:sldMkLst>
        <pc:spChg chg="mod">
          <ac:chgData name="Singh, Himanshu" userId="b68e37a7-5f1b-489a-b9f7-54b3340accef" providerId="ADAL" clId="{C9FAAD09-EBE4-462B-8893-98FD0DF76BA2}" dt="2024-02-01T15:43:24.523" v="12782" actId="20577"/>
          <ac:spMkLst>
            <pc:docMk/>
            <pc:sldMk cId="272534608" sldId="256"/>
            <ac:spMk id="2" creationId="{AB250F66-3DE3-F2DD-4C0A-10020B12D24F}"/>
          </ac:spMkLst>
        </pc:spChg>
        <pc:spChg chg="mod">
          <ac:chgData name="Singh, Himanshu" userId="b68e37a7-5f1b-489a-b9f7-54b3340accef" providerId="ADAL" clId="{C9FAAD09-EBE4-462B-8893-98FD0DF76BA2}" dt="2024-02-04T17:06:14.082" v="17873" actId="20577"/>
          <ac:spMkLst>
            <pc:docMk/>
            <pc:sldMk cId="272534608" sldId="256"/>
            <ac:spMk id="3" creationId="{6E58B93F-4E36-8C93-76B6-135F3E4C193E}"/>
          </ac:spMkLst>
        </pc:spChg>
      </pc:sldChg>
      <pc:sldChg chg="modSp mod ord">
        <pc:chgData name="Singh, Himanshu" userId="b68e37a7-5f1b-489a-b9f7-54b3340accef" providerId="ADAL" clId="{C9FAAD09-EBE4-462B-8893-98FD0DF76BA2}" dt="2024-02-03T05:11:36.903" v="17752"/>
        <pc:sldMkLst>
          <pc:docMk/>
          <pc:sldMk cId="3469908272" sldId="257"/>
        </pc:sldMkLst>
        <pc:spChg chg="mod">
          <ac:chgData name="Singh, Himanshu" userId="b68e37a7-5f1b-489a-b9f7-54b3340accef" providerId="ADAL" clId="{C9FAAD09-EBE4-462B-8893-98FD0DF76BA2}" dt="2024-02-03T05:11:36.903" v="17752"/>
          <ac:spMkLst>
            <pc:docMk/>
            <pc:sldMk cId="3469908272" sldId="257"/>
            <ac:spMk id="3" creationId="{5279F471-A2CA-A1CB-1F00-27BA3C769779}"/>
          </ac:spMkLst>
        </pc:spChg>
      </pc:sldChg>
      <pc:sldChg chg="addSp delSp modSp mod ord">
        <pc:chgData name="Singh, Himanshu" userId="b68e37a7-5f1b-489a-b9f7-54b3340accef" providerId="ADAL" clId="{C9FAAD09-EBE4-462B-8893-98FD0DF76BA2}" dt="2024-01-29T19:16:18.785" v="11658" actId="207"/>
        <pc:sldMkLst>
          <pc:docMk/>
          <pc:sldMk cId="457763520" sldId="258"/>
        </pc:sldMkLst>
        <pc:spChg chg="mod">
          <ac:chgData name="Singh, Himanshu" userId="b68e37a7-5f1b-489a-b9f7-54b3340accef" providerId="ADAL" clId="{C9FAAD09-EBE4-462B-8893-98FD0DF76BA2}" dt="2024-01-29T15:53:48.752" v="7937" actId="14100"/>
          <ac:spMkLst>
            <pc:docMk/>
            <pc:sldMk cId="457763520" sldId="258"/>
            <ac:spMk id="3" creationId="{96BAC82C-FC0F-AB95-2C3D-2E08EE1D5285}"/>
          </ac:spMkLst>
        </pc:spChg>
        <pc:spChg chg="add mod">
          <ac:chgData name="Singh, Himanshu" userId="b68e37a7-5f1b-489a-b9f7-54b3340accef" providerId="ADAL" clId="{C9FAAD09-EBE4-462B-8893-98FD0DF76BA2}" dt="2024-01-29T15:52:46.167" v="7929" actId="20577"/>
          <ac:spMkLst>
            <pc:docMk/>
            <pc:sldMk cId="457763520" sldId="258"/>
            <ac:spMk id="11" creationId="{9B86A6D6-8F96-0A24-1A48-99524EDAE5D0}"/>
          </ac:spMkLst>
        </pc:spChg>
        <pc:spChg chg="add mod">
          <ac:chgData name="Singh, Himanshu" userId="b68e37a7-5f1b-489a-b9f7-54b3340accef" providerId="ADAL" clId="{C9FAAD09-EBE4-462B-8893-98FD0DF76BA2}" dt="2024-01-29T16:01:00.786" v="7985" actId="20577"/>
          <ac:spMkLst>
            <pc:docMk/>
            <pc:sldMk cId="457763520" sldId="258"/>
            <ac:spMk id="21" creationId="{471FF87B-4B10-F9B9-3694-A7B38E1EB2FD}"/>
          </ac:spMkLst>
        </pc:spChg>
        <pc:spChg chg="add mod">
          <ac:chgData name="Singh, Himanshu" userId="b68e37a7-5f1b-489a-b9f7-54b3340accef" providerId="ADAL" clId="{C9FAAD09-EBE4-462B-8893-98FD0DF76BA2}" dt="2024-01-29T19:16:18.785" v="11658" actId="207"/>
          <ac:spMkLst>
            <pc:docMk/>
            <pc:sldMk cId="457763520" sldId="258"/>
            <ac:spMk id="22" creationId="{1D677434-0B2F-5F76-95E5-F4CBBD50D613}"/>
          </ac:spMkLst>
        </pc:spChg>
        <pc:spChg chg="mod">
          <ac:chgData name="Singh, Himanshu" userId="b68e37a7-5f1b-489a-b9f7-54b3340accef" providerId="ADAL" clId="{C9FAAD09-EBE4-462B-8893-98FD0DF76BA2}" dt="2024-01-29T15:48:38.360" v="7883" actId="1076"/>
          <ac:spMkLst>
            <pc:docMk/>
            <pc:sldMk cId="457763520" sldId="258"/>
            <ac:spMk id="36" creationId="{63D9ADC1-1037-A882-AF14-A69DEB9765C5}"/>
          </ac:spMkLst>
        </pc:spChg>
        <pc:spChg chg="mod">
          <ac:chgData name="Singh, Himanshu" userId="b68e37a7-5f1b-489a-b9f7-54b3340accef" providerId="ADAL" clId="{C9FAAD09-EBE4-462B-8893-98FD0DF76BA2}" dt="2024-01-29T16:01:38.215" v="7996" actId="20577"/>
          <ac:spMkLst>
            <pc:docMk/>
            <pc:sldMk cId="457763520" sldId="258"/>
            <ac:spMk id="38" creationId="{286A6190-7673-C9F7-6A57-A6455E59F846}"/>
          </ac:spMkLst>
        </pc:spChg>
        <pc:spChg chg="mod">
          <ac:chgData name="Singh, Himanshu" userId="b68e37a7-5f1b-489a-b9f7-54b3340accef" providerId="ADAL" clId="{C9FAAD09-EBE4-462B-8893-98FD0DF76BA2}" dt="2024-01-29T15:50:43.213" v="7906" actId="14100"/>
          <ac:spMkLst>
            <pc:docMk/>
            <pc:sldMk cId="457763520" sldId="258"/>
            <ac:spMk id="39" creationId="{E6C5A464-EFF1-CC95-B32F-10A303B2D29D}"/>
          </ac:spMkLst>
        </pc:spChg>
        <pc:spChg chg="mod">
          <ac:chgData name="Singh, Himanshu" userId="b68e37a7-5f1b-489a-b9f7-54b3340accef" providerId="ADAL" clId="{C9FAAD09-EBE4-462B-8893-98FD0DF76BA2}" dt="2024-01-29T15:48:02.596" v="7881" actId="1076"/>
          <ac:spMkLst>
            <pc:docMk/>
            <pc:sldMk cId="457763520" sldId="258"/>
            <ac:spMk id="50" creationId="{AD11BCCC-0BB9-5B5D-B6E4-26CA6CB1C9C3}"/>
          </ac:spMkLst>
        </pc:spChg>
        <pc:spChg chg="mod">
          <ac:chgData name="Singh, Himanshu" userId="b68e37a7-5f1b-489a-b9f7-54b3340accef" providerId="ADAL" clId="{C9FAAD09-EBE4-462B-8893-98FD0DF76BA2}" dt="2024-01-29T15:52:39.730" v="7926" actId="20577"/>
          <ac:spMkLst>
            <pc:docMk/>
            <pc:sldMk cId="457763520" sldId="258"/>
            <ac:spMk id="51" creationId="{548B41C9-0060-A261-B511-5763AFCCD900}"/>
          </ac:spMkLst>
        </pc:spChg>
        <pc:spChg chg="mod">
          <ac:chgData name="Singh, Himanshu" userId="b68e37a7-5f1b-489a-b9f7-54b3340accef" providerId="ADAL" clId="{C9FAAD09-EBE4-462B-8893-98FD0DF76BA2}" dt="2024-01-29T15:45:01.189" v="7860" actId="1076"/>
          <ac:spMkLst>
            <pc:docMk/>
            <pc:sldMk cId="457763520" sldId="258"/>
            <ac:spMk id="57" creationId="{1210E491-8FBD-28B6-BD4E-787E16B800EC}"/>
          </ac:spMkLst>
        </pc:spChg>
        <pc:cxnChg chg="mod">
          <ac:chgData name="Singh, Himanshu" userId="b68e37a7-5f1b-489a-b9f7-54b3340accef" providerId="ADAL" clId="{C9FAAD09-EBE4-462B-8893-98FD0DF76BA2}" dt="2024-01-29T15:45:17.721" v="7862" actId="1076"/>
          <ac:cxnSpMkLst>
            <pc:docMk/>
            <pc:sldMk cId="457763520" sldId="258"/>
            <ac:cxnSpMk id="8" creationId="{20D65C5A-1EFE-BED1-FCF8-3171D0960B8F}"/>
          </ac:cxnSpMkLst>
        </pc:cxnChg>
        <pc:cxnChg chg="add mod">
          <ac:chgData name="Singh, Himanshu" userId="b68e37a7-5f1b-489a-b9f7-54b3340accef" providerId="ADAL" clId="{C9FAAD09-EBE4-462B-8893-98FD0DF76BA2}" dt="2024-01-29T15:47:16.509" v="7874" actId="1076"/>
          <ac:cxnSpMkLst>
            <pc:docMk/>
            <pc:sldMk cId="457763520" sldId="258"/>
            <ac:cxnSpMk id="13" creationId="{727C39F3-52B2-064F-B6C1-46D890CA1C6D}"/>
          </ac:cxnSpMkLst>
        </pc:cxnChg>
        <pc:cxnChg chg="add mod">
          <ac:chgData name="Singh, Himanshu" userId="b68e37a7-5f1b-489a-b9f7-54b3340accef" providerId="ADAL" clId="{C9FAAD09-EBE4-462B-8893-98FD0DF76BA2}" dt="2024-01-29T15:49:40.220" v="7894" actId="1076"/>
          <ac:cxnSpMkLst>
            <pc:docMk/>
            <pc:sldMk cId="457763520" sldId="258"/>
            <ac:cxnSpMk id="16" creationId="{1FE62EBE-8A83-A26D-4045-6F58CD5A9998}"/>
          </ac:cxnSpMkLst>
        </pc:cxnChg>
        <pc:cxnChg chg="add mod">
          <ac:chgData name="Singh, Himanshu" userId="b68e37a7-5f1b-489a-b9f7-54b3340accef" providerId="ADAL" clId="{C9FAAD09-EBE4-462B-8893-98FD0DF76BA2}" dt="2024-01-29T15:50:07.622" v="7898" actId="1076"/>
          <ac:cxnSpMkLst>
            <pc:docMk/>
            <pc:sldMk cId="457763520" sldId="258"/>
            <ac:cxnSpMk id="18" creationId="{D4F56848-4DB6-DD72-96AD-BC33533D99D2}"/>
          </ac:cxnSpMkLst>
        </pc:cxnChg>
        <pc:cxnChg chg="add mod">
          <ac:chgData name="Singh, Himanshu" userId="b68e37a7-5f1b-489a-b9f7-54b3340accef" providerId="ADAL" clId="{C9FAAD09-EBE4-462B-8893-98FD0DF76BA2}" dt="2024-01-29T15:54:58.397" v="7939" actId="14100"/>
          <ac:cxnSpMkLst>
            <pc:docMk/>
            <pc:sldMk cId="457763520" sldId="258"/>
            <ac:cxnSpMk id="19" creationId="{D28DA03A-FF9F-5379-265B-2694492D37D3}"/>
          </ac:cxnSpMkLst>
        </pc:cxnChg>
        <pc:cxnChg chg="add mod">
          <ac:chgData name="Singh, Himanshu" userId="b68e37a7-5f1b-489a-b9f7-54b3340accef" providerId="ADAL" clId="{C9FAAD09-EBE4-462B-8893-98FD0DF76BA2}" dt="2024-01-29T15:54:49.295" v="7938" actId="14100"/>
          <ac:cxnSpMkLst>
            <pc:docMk/>
            <pc:sldMk cId="457763520" sldId="258"/>
            <ac:cxnSpMk id="20" creationId="{12969CD1-D5A2-D7CA-B6B0-F09D5BE46D94}"/>
          </ac:cxnSpMkLst>
        </pc:cxnChg>
        <pc:cxnChg chg="mod">
          <ac:chgData name="Singh, Himanshu" userId="b68e37a7-5f1b-489a-b9f7-54b3340accef" providerId="ADAL" clId="{C9FAAD09-EBE4-462B-8893-98FD0DF76BA2}" dt="2024-01-29T15:45:22.341" v="7863" actId="1076"/>
          <ac:cxnSpMkLst>
            <pc:docMk/>
            <pc:sldMk cId="457763520" sldId="258"/>
            <ac:cxnSpMk id="23" creationId="{CF8CA553-BAB6-CD47-1682-6EB91105C7BC}"/>
          </ac:cxnSpMkLst>
        </pc:cxnChg>
        <pc:cxnChg chg="add mod">
          <ac:chgData name="Singh, Himanshu" userId="b68e37a7-5f1b-489a-b9f7-54b3340accef" providerId="ADAL" clId="{C9FAAD09-EBE4-462B-8893-98FD0DF76BA2}" dt="2024-01-29T15:51:11.561" v="7912" actId="1076"/>
          <ac:cxnSpMkLst>
            <pc:docMk/>
            <pc:sldMk cId="457763520" sldId="258"/>
            <ac:cxnSpMk id="24" creationId="{74B40561-AEA0-F23C-17F6-AD459BE2A070}"/>
          </ac:cxnSpMkLst>
        </pc:cxnChg>
        <pc:cxnChg chg="add mod">
          <ac:chgData name="Singh, Himanshu" userId="b68e37a7-5f1b-489a-b9f7-54b3340accef" providerId="ADAL" clId="{C9FAAD09-EBE4-462B-8893-98FD0DF76BA2}" dt="2024-01-29T15:51:27.930" v="7916" actId="14100"/>
          <ac:cxnSpMkLst>
            <pc:docMk/>
            <pc:sldMk cId="457763520" sldId="258"/>
            <ac:cxnSpMk id="25" creationId="{85E032D9-E679-D597-F785-817322BF6AB9}"/>
          </ac:cxnSpMkLst>
        </pc:cxnChg>
        <pc:cxnChg chg="add mod">
          <ac:chgData name="Singh, Himanshu" userId="b68e37a7-5f1b-489a-b9f7-54b3340accef" providerId="ADAL" clId="{C9FAAD09-EBE4-462B-8893-98FD0DF76BA2}" dt="2024-01-29T15:51:55.206" v="7920" actId="14100"/>
          <ac:cxnSpMkLst>
            <pc:docMk/>
            <pc:sldMk cId="457763520" sldId="258"/>
            <ac:cxnSpMk id="28" creationId="{C82F6D59-B773-EAE1-A4BC-12C97D60AF82}"/>
          </ac:cxnSpMkLst>
        </pc:cxnChg>
        <pc:cxnChg chg="del">
          <ac:chgData name="Singh, Himanshu" userId="b68e37a7-5f1b-489a-b9f7-54b3340accef" providerId="ADAL" clId="{C9FAAD09-EBE4-462B-8893-98FD0DF76BA2}" dt="2024-01-29T15:47:22.438" v="7875" actId="478"/>
          <ac:cxnSpMkLst>
            <pc:docMk/>
            <pc:sldMk cId="457763520" sldId="258"/>
            <ac:cxnSpMk id="29" creationId="{3AD7058A-B117-0486-6317-B17813ACD2E1}"/>
          </ac:cxnSpMkLst>
        </pc:cxnChg>
        <pc:cxnChg chg="mod">
          <ac:chgData name="Singh, Himanshu" userId="b68e37a7-5f1b-489a-b9f7-54b3340accef" providerId="ADAL" clId="{C9FAAD09-EBE4-462B-8893-98FD0DF76BA2}" dt="2024-01-29T15:46:40.488" v="7869" actId="14100"/>
          <ac:cxnSpMkLst>
            <pc:docMk/>
            <pc:sldMk cId="457763520" sldId="258"/>
            <ac:cxnSpMk id="31" creationId="{52E4E4C2-6625-09A8-993F-71ED5E2ADFDE}"/>
          </ac:cxnSpMkLst>
        </pc:cxnChg>
        <pc:cxnChg chg="add mod">
          <ac:chgData name="Singh, Himanshu" userId="b68e37a7-5f1b-489a-b9f7-54b3340accef" providerId="ADAL" clId="{C9FAAD09-EBE4-462B-8893-98FD0DF76BA2}" dt="2024-01-29T15:52:03.329" v="7922" actId="1076"/>
          <ac:cxnSpMkLst>
            <pc:docMk/>
            <pc:sldMk cId="457763520" sldId="258"/>
            <ac:cxnSpMk id="33" creationId="{9989AD09-D463-0E39-A4BF-228619F08686}"/>
          </ac:cxnSpMkLst>
        </pc:cxnChg>
        <pc:cxnChg chg="mod">
          <ac:chgData name="Singh, Himanshu" userId="b68e37a7-5f1b-489a-b9f7-54b3340accef" providerId="ADAL" clId="{C9FAAD09-EBE4-462B-8893-98FD0DF76BA2}" dt="2024-01-29T15:49:52.061" v="7896" actId="14100"/>
          <ac:cxnSpMkLst>
            <pc:docMk/>
            <pc:sldMk cId="457763520" sldId="258"/>
            <ac:cxnSpMk id="35" creationId="{468C4FF0-2DC1-E1BB-D2E5-A8729AA54FFB}"/>
          </ac:cxnSpMkLst>
        </pc:cxnChg>
        <pc:cxnChg chg="mod">
          <ac:chgData name="Singh, Himanshu" userId="b68e37a7-5f1b-489a-b9f7-54b3340accef" providerId="ADAL" clId="{C9FAAD09-EBE4-462B-8893-98FD0DF76BA2}" dt="2024-01-29T15:49:11.418" v="7888" actId="14100"/>
          <ac:cxnSpMkLst>
            <pc:docMk/>
            <pc:sldMk cId="457763520" sldId="258"/>
            <ac:cxnSpMk id="44" creationId="{C1F1A784-C1D7-5F05-24B6-4067FAA9FE20}"/>
          </ac:cxnSpMkLst>
        </pc:cxnChg>
        <pc:cxnChg chg="mod">
          <ac:chgData name="Singh, Himanshu" userId="b68e37a7-5f1b-489a-b9f7-54b3340accef" providerId="ADAL" clId="{C9FAAD09-EBE4-462B-8893-98FD0DF76BA2}" dt="2024-01-29T15:49:23.191" v="7891" actId="1076"/>
          <ac:cxnSpMkLst>
            <pc:docMk/>
            <pc:sldMk cId="457763520" sldId="258"/>
            <ac:cxnSpMk id="46" creationId="{5BCFF600-9B01-842A-A408-45D6FE262FC0}"/>
          </ac:cxnSpMkLst>
        </pc:cxnChg>
        <pc:cxnChg chg="del mod">
          <ac:chgData name="Singh, Himanshu" userId="b68e37a7-5f1b-489a-b9f7-54b3340accef" providerId="ADAL" clId="{C9FAAD09-EBE4-462B-8893-98FD0DF76BA2}" dt="2024-01-29T15:50:13.302" v="7900" actId="478"/>
          <ac:cxnSpMkLst>
            <pc:docMk/>
            <pc:sldMk cId="457763520" sldId="258"/>
            <ac:cxnSpMk id="48" creationId="{7D6981D1-0B3A-198A-25A5-25EEE4383532}"/>
          </ac:cxnSpMkLst>
        </pc:cxnChg>
        <pc:cxnChg chg="mod">
          <ac:chgData name="Singh, Himanshu" userId="b68e37a7-5f1b-489a-b9f7-54b3340accef" providerId="ADAL" clId="{C9FAAD09-EBE4-462B-8893-98FD0DF76BA2}" dt="2024-01-29T15:48:59.326" v="7886" actId="1076"/>
          <ac:cxnSpMkLst>
            <pc:docMk/>
            <pc:sldMk cId="457763520" sldId="258"/>
            <ac:cxnSpMk id="55" creationId="{89D9E9F3-E284-C9B0-94CB-542FB8761EA6}"/>
          </ac:cxnSpMkLst>
        </pc:cxnChg>
      </pc:sldChg>
      <pc:sldChg chg="modSp del mod">
        <pc:chgData name="Singh, Himanshu" userId="b68e37a7-5f1b-489a-b9f7-54b3340accef" providerId="ADAL" clId="{C9FAAD09-EBE4-462B-8893-98FD0DF76BA2}" dt="2024-01-29T16:03:04.405" v="7997" actId="47"/>
        <pc:sldMkLst>
          <pc:docMk/>
          <pc:sldMk cId="190998216" sldId="259"/>
        </pc:sldMkLst>
        <pc:spChg chg="mod">
          <ac:chgData name="Singh, Himanshu" userId="b68e37a7-5f1b-489a-b9f7-54b3340accef" providerId="ADAL" clId="{C9FAAD09-EBE4-462B-8893-98FD0DF76BA2}" dt="2024-01-28T12:33:13.321" v="4799" actId="20577"/>
          <ac:spMkLst>
            <pc:docMk/>
            <pc:sldMk cId="190998216" sldId="259"/>
            <ac:spMk id="3" creationId="{250FCB74-2936-FC81-5945-BCC2DA753375}"/>
          </ac:spMkLst>
        </pc:spChg>
      </pc:sldChg>
      <pc:sldChg chg="modSp mod">
        <pc:chgData name="Singh, Himanshu" userId="b68e37a7-5f1b-489a-b9f7-54b3340accef" providerId="ADAL" clId="{C9FAAD09-EBE4-462B-8893-98FD0DF76BA2}" dt="2024-02-03T10:17:22.519" v="17794" actId="207"/>
        <pc:sldMkLst>
          <pc:docMk/>
          <pc:sldMk cId="999545957" sldId="260"/>
        </pc:sldMkLst>
        <pc:spChg chg="mod">
          <ac:chgData name="Singh, Himanshu" userId="b68e37a7-5f1b-489a-b9f7-54b3340accef" providerId="ADAL" clId="{C9FAAD09-EBE4-462B-8893-98FD0DF76BA2}" dt="2024-02-03T10:17:22.519" v="17794" actId="207"/>
          <ac:spMkLst>
            <pc:docMk/>
            <pc:sldMk cId="999545957" sldId="260"/>
            <ac:spMk id="3" creationId="{BB3C19C4-DDBE-DD50-8379-C8B736A0EEF9}"/>
          </ac:spMkLst>
        </pc:spChg>
      </pc:sldChg>
      <pc:sldChg chg="addSp delSp modSp new mod">
        <pc:chgData name="Singh, Himanshu" userId="b68e37a7-5f1b-489a-b9f7-54b3340accef" providerId="ADAL" clId="{C9FAAD09-EBE4-462B-8893-98FD0DF76BA2}" dt="2024-02-03T05:11:36.903" v="17752"/>
        <pc:sldMkLst>
          <pc:docMk/>
          <pc:sldMk cId="264802692" sldId="261"/>
        </pc:sldMkLst>
        <pc:spChg chg="del">
          <ac:chgData name="Singh, Himanshu" userId="b68e37a7-5f1b-489a-b9f7-54b3340accef" providerId="ADAL" clId="{C9FAAD09-EBE4-462B-8893-98FD0DF76BA2}" dt="2024-01-27T16:25:33.728" v="13" actId="478"/>
          <ac:spMkLst>
            <pc:docMk/>
            <pc:sldMk cId="264802692" sldId="261"/>
            <ac:spMk id="2" creationId="{F610FF96-7AF8-9C7C-028E-799B3AA3A525}"/>
          </ac:spMkLst>
        </pc:spChg>
        <pc:spChg chg="mod">
          <ac:chgData name="Singh, Himanshu" userId="b68e37a7-5f1b-489a-b9f7-54b3340accef" providerId="ADAL" clId="{C9FAAD09-EBE4-462B-8893-98FD0DF76BA2}" dt="2024-02-03T05:11:36.903" v="17752"/>
          <ac:spMkLst>
            <pc:docMk/>
            <pc:sldMk cId="264802692" sldId="261"/>
            <ac:spMk id="3" creationId="{07400999-3685-2438-8A09-996CAC675BE0}"/>
          </ac:spMkLst>
        </pc:spChg>
        <pc:spChg chg="add del mod">
          <ac:chgData name="Singh, Himanshu" userId="b68e37a7-5f1b-489a-b9f7-54b3340accef" providerId="ADAL" clId="{C9FAAD09-EBE4-462B-8893-98FD0DF76BA2}" dt="2024-01-29T16:03:28.546" v="8024" actId="478"/>
          <ac:spMkLst>
            <pc:docMk/>
            <pc:sldMk cId="264802692" sldId="261"/>
            <ac:spMk id="9" creationId="{55E28170-978B-80B7-4EB7-146F2E7DBB89}"/>
          </ac:spMkLst>
        </pc:spChg>
        <pc:spChg chg="add del mod">
          <ac:chgData name="Singh, Himanshu" userId="b68e37a7-5f1b-489a-b9f7-54b3340accef" providerId="ADAL" clId="{C9FAAD09-EBE4-462B-8893-98FD0DF76BA2}" dt="2024-01-27T16:27:32.126" v="25" actId="478"/>
          <ac:spMkLst>
            <pc:docMk/>
            <pc:sldMk cId="264802692" sldId="261"/>
            <ac:spMk id="10" creationId="{29A63373-0873-56BE-CAFB-F503D0FB70A4}"/>
          </ac:spMkLst>
        </pc:spChg>
        <pc:spChg chg="add del mod">
          <ac:chgData name="Singh, Himanshu" userId="b68e37a7-5f1b-489a-b9f7-54b3340accef" providerId="ADAL" clId="{C9FAAD09-EBE4-462B-8893-98FD0DF76BA2}" dt="2024-01-29T16:03:32.204" v="8026" actId="478"/>
          <ac:spMkLst>
            <pc:docMk/>
            <pc:sldMk cId="264802692" sldId="261"/>
            <ac:spMk id="11" creationId="{94DCE51A-BC3F-94F2-7E8E-CBDAB51DBC08}"/>
          </ac:spMkLst>
        </pc:spChg>
        <pc:spChg chg="add mod">
          <ac:chgData name="Singh, Himanshu" userId="b68e37a7-5f1b-489a-b9f7-54b3340accef" providerId="ADAL" clId="{C9FAAD09-EBE4-462B-8893-98FD0DF76BA2}" dt="2024-01-29T16:04:04.202" v="8034" actId="1076"/>
          <ac:spMkLst>
            <pc:docMk/>
            <pc:sldMk cId="264802692" sldId="261"/>
            <ac:spMk id="12" creationId="{AD55C2E7-AA93-D910-F753-063EAC5ECBF9}"/>
          </ac:spMkLst>
        </pc:spChg>
        <pc:spChg chg="add del mod">
          <ac:chgData name="Singh, Himanshu" userId="b68e37a7-5f1b-489a-b9f7-54b3340accef" providerId="ADAL" clId="{C9FAAD09-EBE4-462B-8893-98FD0DF76BA2}" dt="2024-01-29T16:04:21.883" v="8038" actId="1076"/>
          <ac:spMkLst>
            <pc:docMk/>
            <pc:sldMk cId="264802692" sldId="261"/>
            <ac:spMk id="52" creationId="{E03B31BB-C50B-AFE4-518D-BC5E52A01987}"/>
          </ac:spMkLst>
        </pc:spChg>
        <pc:spChg chg="add mod">
          <ac:chgData name="Singh, Himanshu" userId="b68e37a7-5f1b-489a-b9f7-54b3340accef" providerId="ADAL" clId="{C9FAAD09-EBE4-462B-8893-98FD0DF76BA2}" dt="2024-01-29T16:04:26.052" v="8039" actId="1076"/>
          <ac:spMkLst>
            <pc:docMk/>
            <pc:sldMk cId="264802692" sldId="261"/>
            <ac:spMk id="53" creationId="{354F8D58-9075-A78F-EB31-DD429C249A53}"/>
          </ac:spMkLst>
        </pc:spChg>
        <pc:cxnChg chg="add del mod">
          <ac:chgData name="Singh, Himanshu" userId="b68e37a7-5f1b-489a-b9f7-54b3340accef" providerId="ADAL" clId="{C9FAAD09-EBE4-462B-8893-98FD0DF76BA2}" dt="2024-01-27T16:27:53.671" v="31" actId="478"/>
          <ac:cxnSpMkLst>
            <pc:docMk/>
            <pc:sldMk cId="264802692" sldId="261"/>
            <ac:cxnSpMk id="4" creationId="{CFACFBF2-25B6-392E-90D5-2A39B7344810}"/>
          </ac:cxnSpMkLst>
        </pc:cxnChg>
        <pc:cxnChg chg="add del mod">
          <ac:chgData name="Singh, Himanshu" userId="b68e37a7-5f1b-489a-b9f7-54b3340accef" providerId="ADAL" clId="{C9FAAD09-EBE4-462B-8893-98FD0DF76BA2}" dt="2024-01-27T16:27:42.468" v="27" actId="478"/>
          <ac:cxnSpMkLst>
            <pc:docMk/>
            <pc:sldMk cId="264802692" sldId="261"/>
            <ac:cxnSpMk id="5" creationId="{85F2D07A-7F03-72DC-3ACE-CA88024383E4}"/>
          </ac:cxnSpMkLst>
        </pc:cxnChg>
        <pc:cxnChg chg="add del mod">
          <ac:chgData name="Singh, Himanshu" userId="b68e37a7-5f1b-489a-b9f7-54b3340accef" providerId="ADAL" clId="{C9FAAD09-EBE4-462B-8893-98FD0DF76BA2}" dt="2024-01-27T16:28:06.532" v="34" actId="478"/>
          <ac:cxnSpMkLst>
            <pc:docMk/>
            <pc:sldMk cId="264802692" sldId="261"/>
            <ac:cxnSpMk id="6" creationId="{89EA4278-A8AE-9574-6492-0188BE78A855}"/>
          </ac:cxnSpMkLst>
        </pc:cxnChg>
        <pc:cxnChg chg="add del mod">
          <ac:chgData name="Singh, Himanshu" userId="b68e37a7-5f1b-489a-b9f7-54b3340accef" providerId="ADAL" clId="{C9FAAD09-EBE4-462B-8893-98FD0DF76BA2}" dt="2024-01-27T16:27:38.750" v="26" actId="478"/>
          <ac:cxnSpMkLst>
            <pc:docMk/>
            <pc:sldMk cId="264802692" sldId="261"/>
            <ac:cxnSpMk id="7" creationId="{675CDED0-C9B3-F1A9-FB49-DCCE75988B37}"/>
          </ac:cxnSpMkLst>
        </pc:cxnChg>
        <pc:cxnChg chg="add del mod">
          <ac:chgData name="Singh, Himanshu" userId="b68e37a7-5f1b-489a-b9f7-54b3340accef" providerId="ADAL" clId="{C9FAAD09-EBE4-462B-8893-98FD0DF76BA2}" dt="2024-01-27T16:27:55.844" v="32" actId="478"/>
          <ac:cxnSpMkLst>
            <pc:docMk/>
            <pc:sldMk cId="264802692" sldId="261"/>
            <ac:cxnSpMk id="8" creationId="{BF4A2A39-A86D-7C5E-BBC3-611F5038E92E}"/>
          </ac:cxnSpMkLst>
        </pc:cxnChg>
        <pc:cxnChg chg="add mod">
          <ac:chgData name="Singh, Himanshu" userId="b68e37a7-5f1b-489a-b9f7-54b3340accef" providerId="ADAL" clId="{C9FAAD09-EBE4-462B-8893-98FD0DF76BA2}" dt="2024-01-29T16:04:04.202" v="8034" actId="1076"/>
          <ac:cxnSpMkLst>
            <pc:docMk/>
            <pc:sldMk cId="264802692" sldId="261"/>
            <ac:cxnSpMk id="15" creationId="{CBFABAE6-72DD-F221-6C8E-747AAEEDCC3D}"/>
          </ac:cxnSpMkLst>
        </pc:cxnChg>
        <pc:cxnChg chg="add mod">
          <ac:chgData name="Singh, Himanshu" userId="b68e37a7-5f1b-489a-b9f7-54b3340accef" providerId="ADAL" clId="{C9FAAD09-EBE4-462B-8893-98FD0DF76BA2}" dt="2024-01-29T16:04:08.375" v="8035" actId="1076"/>
          <ac:cxnSpMkLst>
            <pc:docMk/>
            <pc:sldMk cId="264802692" sldId="261"/>
            <ac:cxnSpMk id="17" creationId="{50B992C0-4E66-CE6D-CC66-6BEB728B51DD}"/>
          </ac:cxnSpMkLst>
        </pc:cxnChg>
        <pc:cxnChg chg="add mod">
          <ac:chgData name="Singh, Himanshu" userId="b68e37a7-5f1b-489a-b9f7-54b3340accef" providerId="ADAL" clId="{C9FAAD09-EBE4-462B-8893-98FD0DF76BA2}" dt="2024-01-29T16:04:16.097" v="8037" actId="1076"/>
          <ac:cxnSpMkLst>
            <pc:docMk/>
            <pc:sldMk cId="264802692" sldId="261"/>
            <ac:cxnSpMk id="19" creationId="{344864E7-91F2-6D68-9FED-62A528CCEA8D}"/>
          </ac:cxnSpMkLst>
        </pc:cxnChg>
        <pc:cxnChg chg="add mod">
          <ac:chgData name="Singh, Himanshu" userId="b68e37a7-5f1b-489a-b9f7-54b3340accef" providerId="ADAL" clId="{C9FAAD09-EBE4-462B-8893-98FD0DF76BA2}" dt="2024-01-29T16:04:12.717" v="8036" actId="1076"/>
          <ac:cxnSpMkLst>
            <pc:docMk/>
            <pc:sldMk cId="264802692" sldId="261"/>
            <ac:cxnSpMk id="26" creationId="{3390A2C5-C3B3-B788-102C-6E7FDDC311FF}"/>
          </ac:cxnSpMkLst>
        </pc:cxnChg>
        <pc:cxnChg chg="add del mod">
          <ac:chgData name="Singh, Himanshu" userId="b68e37a7-5f1b-489a-b9f7-54b3340accef" providerId="ADAL" clId="{C9FAAD09-EBE4-462B-8893-98FD0DF76BA2}" dt="2024-01-29T16:03:53.437" v="8031" actId="478"/>
          <ac:cxnSpMkLst>
            <pc:docMk/>
            <pc:sldMk cId="264802692" sldId="261"/>
            <ac:cxnSpMk id="34" creationId="{AF6A537E-3B27-B089-5593-BBFE771AA691}"/>
          </ac:cxnSpMkLst>
        </pc:cxnChg>
        <pc:cxnChg chg="add del mod">
          <ac:chgData name="Singh, Himanshu" userId="b68e37a7-5f1b-489a-b9f7-54b3340accef" providerId="ADAL" clId="{C9FAAD09-EBE4-462B-8893-98FD0DF76BA2}" dt="2024-01-29T16:03:51.311" v="8030" actId="478"/>
          <ac:cxnSpMkLst>
            <pc:docMk/>
            <pc:sldMk cId="264802692" sldId="261"/>
            <ac:cxnSpMk id="36" creationId="{A8CE0DB1-CBCF-1A3F-7319-F259E6AAE1FF}"/>
          </ac:cxnSpMkLst>
        </pc:cxnChg>
        <pc:cxnChg chg="add del mod">
          <ac:chgData name="Singh, Himanshu" userId="b68e37a7-5f1b-489a-b9f7-54b3340accef" providerId="ADAL" clId="{C9FAAD09-EBE4-462B-8893-98FD0DF76BA2}" dt="2024-01-29T16:03:55.677" v="8032" actId="478"/>
          <ac:cxnSpMkLst>
            <pc:docMk/>
            <pc:sldMk cId="264802692" sldId="261"/>
            <ac:cxnSpMk id="38" creationId="{FAD77F6C-0A9B-5E9A-FCA2-08B65FB3070B}"/>
          </ac:cxnSpMkLst>
        </pc:cxnChg>
        <pc:cxnChg chg="add del mod">
          <ac:chgData name="Singh, Himanshu" userId="b68e37a7-5f1b-489a-b9f7-54b3340accef" providerId="ADAL" clId="{C9FAAD09-EBE4-462B-8893-98FD0DF76BA2}" dt="2024-01-29T16:03:57.984" v="8033" actId="478"/>
          <ac:cxnSpMkLst>
            <pc:docMk/>
            <pc:sldMk cId="264802692" sldId="261"/>
            <ac:cxnSpMk id="44" creationId="{38154BB5-EBBA-FFFE-A82D-B5BCC9ED5198}"/>
          </ac:cxnSpMkLst>
        </pc:cxnChg>
        <pc:cxnChg chg="add del mod">
          <ac:chgData name="Singh, Himanshu" userId="b68e37a7-5f1b-489a-b9f7-54b3340accef" providerId="ADAL" clId="{C9FAAD09-EBE4-462B-8893-98FD0DF76BA2}" dt="2024-01-27T16:32:02.295" v="75"/>
          <ac:cxnSpMkLst>
            <pc:docMk/>
            <pc:sldMk cId="264802692" sldId="261"/>
            <ac:cxnSpMk id="45" creationId="{E9365BA7-6BBA-3BE7-D6E9-5EC049297D34}"/>
          </ac:cxnSpMkLst>
        </pc:cxnChg>
        <pc:cxnChg chg="add del mod">
          <ac:chgData name="Singh, Himanshu" userId="b68e37a7-5f1b-489a-b9f7-54b3340accef" providerId="ADAL" clId="{C9FAAD09-EBE4-462B-8893-98FD0DF76BA2}" dt="2024-01-27T16:32:43.953" v="84"/>
          <ac:cxnSpMkLst>
            <pc:docMk/>
            <pc:sldMk cId="264802692" sldId="261"/>
            <ac:cxnSpMk id="50" creationId="{0DD47EC7-1898-4C28-37EC-8D68D84F3F77}"/>
          </ac:cxnSpMkLst>
        </pc:cxnChg>
        <pc:cxnChg chg="add del mod">
          <ac:chgData name="Singh, Himanshu" userId="b68e37a7-5f1b-489a-b9f7-54b3340accef" providerId="ADAL" clId="{C9FAAD09-EBE4-462B-8893-98FD0DF76BA2}" dt="2024-01-27T16:32:52.321" v="86"/>
          <ac:cxnSpMkLst>
            <pc:docMk/>
            <pc:sldMk cId="264802692" sldId="261"/>
            <ac:cxnSpMk id="51" creationId="{400AA287-6B57-282C-D503-32E56E55C9CF}"/>
          </ac:cxnSpMkLst>
        </pc:cxnChg>
      </pc:sldChg>
      <pc:sldChg chg="delSp modSp new mod">
        <pc:chgData name="Singh, Himanshu" userId="b68e37a7-5f1b-489a-b9f7-54b3340accef" providerId="ADAL" clId="{C9FAAD09-EBE4-462B-8893-98FD0DF76BA2}" dt="2024-02-04T18:00:22.105" v="18253" actId="20577"/>
        <pc:sldMkLst>
          <pc:docMk/>
          <pc:sldMk cId="10277939" sldId="262"/>
        </pc:sldMkLst>
        <pc:spChg chg="del mod">
          <ac:chgData name="Singh, Himanshu" userId="b68e37a7-5f1b-489a-b9f7-54b3340accef" providerId="ADAL" clId="{C9FAAD09-EBE4-462B-8893-98FD0DF76BA2}" dt="2024-01-27T16:40:18.537" v="173" actId="478"/>
          <ac:spMkLst>
            <pc:docMk/>
            <pc:sldMk cId="10277939" sldId="262"/>
            <ac:spMk id="2" creationId="{F98B327D-EDDE-EA77-DE0C-27BD692496E9}"/>
          </ac:spMkLst>
        </pc:spChg>
        <pc:spChg chg="mod">
          <ac:chgData name="Singh, Himanshu" userId="b68e37a7-5f1b-489a-b9f7-54b3340accef" providerId="ADAL" clId="{C9FAAD09-EBE4-462B-8893-98FD0DF76BA2}" dt="2024-02-04T18:00:22.105" v="18253" actId="20577"/>
          <ac:spMkLst>
            <pc:docMk/>
            <pc:sldMk cId="10277939" sldId="262"/>
            <ac:spMk id="3" creationId="{DCCD858A-6613-9F34-3028-DF03A2C2A7F1}"/>
          </ac:spMkLst>
        </pc:spChg>
      </pc:sldChg>
      <pc:sldChg chg="delSp modSp new mod">
        <pc:chgData name="Singh, Himanshu" userId="b68e37a7-5f1b-489a-b9f7-54b3340accef" providerId="ADAL" clId="{C9FAAD09-EBE4-462B-8893-98FD0DF76BA2}" dt="2024-02-03T05:11:36.903" v="17752"/>
        <pc:sldMkLst>
          <pc:docMk/>
          <pc:sldMk cId="2941096056" sldId="263"/>
        </pc:sldMkLst>
        <pc:spChg chg="del mod">
          <ac:chgData name="Singh, Himanshu" userId="b68e37a7-5f1b-489a-b9f7-54b3340accef" providerId="ADAL" clId="{C9FAAD09-EBE4-462B-8893-98FD0DF76BA2}" dt="2024-01-27T16:52:08.176" v="600" actId="478"/>
          <ac:spMkLst>
            <pc:docMk/>
            <pc:sldMk cId="2941096056" sldId="263"/>
            <ac:spMk id="2" creationId="{C701009F-B437-A58C-4958-62A33F2D0D97}"/>
          </ac:spMkLst>
        </pc:spChg>
        <pc:spChg chg="mod">
          <ac:chgData name="Singh, Himanshu" userId="b68e37a7-5f1b-489a-b9f7-54b3340accef" providerId="ADAL" clId="{C9FAAD09-EBE4-462B-8893-98FD0DF76BA2}" dt="2024-02-03T05:11:36.903" v="17752"/>
          <ac:spMkLst>
            <pc:docMk/>
            <pc:sldMk cId="2941096056" sldId="263"/>
            <ac:spMk id="3" creationId="{BF3336AD-D46E-3E14-C9E7-32831352B512}"/>
          </ac:spMkLst>
        </pc:spChg>
      </pc:sldChg>
      <pc:sldChg chg="delSp modSp new mod">
        <pc:chgData name="Singh, Himanshu" userId="b68e37a7-5f1b-489a-b9f7-54b3340accef" providerId="ADAL" clId="{C9FAAD09-EBE4-462B-8893-98FD0DF76BA2}" dt="2024-02-04T18:04:00.076" v="18268" actId="20577"/>
        <pc:sldMkLst>
          <pc:docMk/>
          <pc:sldMk cId="391403110" sldId="264"/>
        </pc:sldMkLst>
        <pc:spChg chg="del mod">
          <ac:chgData name="Singh, Himanshu" userId="b68e37a7-5f1b-489a-b9f7-54b3340accef" providerId="ADAL" clId="{C9FAAD09-EBE4-462B-8893-98FD0DF76BA2}" dt="2024-01-27T17:06:07.102" v="1003" actId="478"/>
          <ac:spMkLst>
            <pc:docMk/>
            <pc:sldMk cId="391403110" sldId="264"/>
            <ac:spMk id="2" creationId="{C9187F76-35AE-1E69-432E-318C7A12F232}"/>
          </ac:spMkLst>
        </pc:spChg>
        <pc:spChg chg="mod">
          <ac:chgData name="Singh, Himanshu" userId="b68e37a7-5f1b-489a-b9f7-54b3340accef" providerId="ADAL" clId="{C9FAAD09-EBE4-462B-8893-98FD0DF76BA2}" dt="2024-02-04T18:04:00.076" v="18268" actId="20577"/>
          <ac:spMkLst>
            <pc:docMk/>
            <pc:sldMk cId="391403110" sldId="264"/>
            <ac:spMk id="3" creationId="{2E5D7A27-4676-8EED-2E08-5FDCC86CC1A2}"/>
          </ac:spMkLst>
        </pc:spChg>
      </pc:sldChg>
      <pc:sldChg chg="addSp delSp modSp new mod">
        <pc:chgData name="Singh, Himanshu" userId="b68e37a7-5f1b-489a-b9f7-54b3340accef" providerId="ADAL" clId="{C9FAAD09-EBE4-462B-8893-98FD0DF76BA2}" dt="2024-02-03T05:16:30.850" v="17772" actId="20577"/>
        <pc:sldMkLst>
          <pc:docMk/>
          <pc:sldMk cId="2170766015" sldId="265"/>
        </pc:sldMkLst>
        <pc:spChg chg="del mod">
          <ac:chgData name="Singh, Himanshu" userId="b68e37a7-5f1b-489a-b9f7-54b3340accef" providerId="ADAL" clId="{C9FAAD09-EBE4-462B-8893-98FD0DF76BA2}" dt="2024-01-27T17:13:06.103" v="1174" actId="478"/>
          <ac:spMkLst>
            <pc:docMk/>
            <pc:sldMk cId="2170766015" sldId="265"/>
            <ac:spMk id="2" creationId="{701D9658-8B2C-AFF6-4980-86B5DE87F5A7}"/>
          </ac:spMkLst>
        </pc:spChg>
        <pc:spChg chg="mod">
          <ac:chgData name="Singh, Himanshu" userId="b68e37a7-5f1b-489a-b9f7-54b3340accef" providerId="ADAL" clId="{C9FAAD09-EBE4-462B-8893-98FD0DF76BA2}" dt="2024-02-03T05:16:30.850" v="17772" actId="20577"/>
          <ac:spMkLst>
            <pc:docMk/>
            <pc:sldMk cId="2170766015" sldId="265"/>
            <ac:spMk id="3" creationId="{877E836A-B4D3-E8C2-2BEA-474B592845E4}"/>
          </ac:spMkLst>
        </pc:spChg>
        <pc:spChg chg="add del">
          <ac:chgData name="Singh, Himanshu" userId="b68e37a7-5f1b-489a-b9f7-54b3340accef" providerId="ADAL" clId="{C9FAAD09-EBE4-462B-8893-98FD0DF76BA2}" dt="2024-01-27T17:20:56.515" v="1448"/>
          <ac:spMkLst>
            <pc:docMk/>
            <pc:sldMk cId="2170766015" sldId="265"/>
            <ac:spMk id="4" creationId="{BDF6EA24-3FC0-5186-E7E3-8A6A77271D20}"/>
          </ac:spMkLst>
        </pc:spChg>
        <pc:spChg chg="add del">
          <ac:chgData name="Singh, Himanshu" userId="b68e37a7-5f1b-489a-b9f7-54b3340accef" providerId="ADAL" clId="{C9FAAD09-EBE4-462B-8893-98FD0DF76BA2}" dt="2024-01-27T17:20:56.515" v="1448"/>
          <ac:spMkLst>
            <pc:docMk/>
            <pc:sldMk cId="2170766015" sldId="265"/>
            <ac:spMk id="5" creationId="{631EABB2-C5D8-2352-B4C3-6519E09FBBE3}"/>
          </ac:spMkLst>
        </pc:spChg>
        <pc:spChg chg="add del">
          <ac:chgData name="Singh, Himanshu" userId="b68e37a7-5f1b-489a-b9f7-54b3340accef" providerId="ADAL" clId="{C9FAAD09-EBE4-462B-8893-98FD0DF76BA2}" dt="2024-01-27T17:21:01.952" v="1450"/>
          <ac:spMkLst>
            <pc:docMk/>
            <pc:sldMk cId="2170766015" sldId="265"/>
            <ac:spMk id="6" creationId="{38E47862-DB25-1B6F-7545-0FA035333C74}"/>
          </ac:spMkLst>
        </pc:spChg>
        <pc:spChg chg="add del">
          <ac:chgData name="Singh, Himanshu" userId="b68e37a7-5f1b-489a-b9f7-54b3340accef" providerId="ADAL" clId="{C9FAAD09-EBE4-462B-8893-98FD0DF76BA2}" dt="2024-01-27T17:21:01.952" v="1450"/>
          <ac:spMkLst>
            <pc:docMk/>
            <pc:sldMk cId="2170766015" sldId="265"/>
            <ac:spMk id="7" creationId="{06BB64E6-0E57-BBBA-C4AF-EBBB8EFDA685}"/>
          </ac:spMkLst>
        </pc:spChg>
        <pc:spChg chg="add del">
          <ac:chgData name="Singh, Himanshu" userId="b68e37a7-5f1b-489a-b9f7-54b3340accef" providerId="ADAL" clId="{C9FAAD09-EBE4-462B-8893-98FD0DF76BA2}" dt="2024-01-27T17:21:10.613" v="1452"/>
          <ac:spMkLst>
            <pc:docMk/>
            <pc:sldMk cId="2170766015" sldId="265"/>
            <ac:spMk id="8" creationId="{59E11721-77BB-7183-790A-B9874345779F}"/>
          </ac:spMkLst>
        </pc:spChg>
        <pc:spChg chg="add del">
          <ac:chgData name="Singh, Himanshu" userId="b68e37a7-5f1b-489a-b9f7-54b3340accef" providerId="ADAL" clId="{C9FAAD09-EBE4-462B-8893-98FD0DF76BA2}" dt="2024-01-27T17:21:10.613" v="1452"/>
          <ac:spMkLst>
            <pc:docMk/>
            <pc:sldMk cId="2170766015" sldId="265"/>
            <ac:spMk id="9" creationId="{D653EA32-C8FC-A5A9-37BE-971B254E1FFA}"/>
          </ac:spMkLst>
        </pc:spChg>
        <pc:spChg chg="add del">
          <ac:chgData name="Singh, Himanshu" userId="b68e37a7-5f1b-489a-b9f7-54b3340accef" providerId="ADAL" clId="{C9FAAD09-EBE4-462B-8893-98FD0DF76BA2}" dt="2024-01-27T17:21:18.546" v="1455"/>
          <ac:spMkLst>
            <pc:docMk/>
            <pc:sldMk cId="2170766015" sldId="265"/>
            <ac:spMk id="10" creationId="{EF5A907F-FF30-A9A2-0C4D-69953497617D}"/>
          </ac:spMkLst>
        </pc:spChg>
        <pc:spChg chg="add del">
          <ac:chgData name="Singh, Himanshu" userId="b68e37a7-5f1b-489a-b9f7-54b3340accef" providerId="ADAL" clId="{C9FAAD09-EBE4-462B-8893-98FD0DF76BA2}" dt="2024-01-27T17:21:18.546" v="1455"/>
          <ac:spMkLst>
            <pc:docMk/>
            <pc:sldMk cId="2170766015" sldId="265"/>
            <ac:spMk id="11" creationId="{FFF8DEA3-00D6-B712-DF82-ADBAA6A5BD61}"/>
          </ac:spMkLst>
        </pc:spChg>
      </pc:sldChg>
      <pc:sldChg chg="delSp modSp new mod">
        <pc:chgData name="Singh, Himanshu" userId="b68e37a7-5f1b-489a-b9f7-54b3340accef" providerId="ADAL" clId="{C9FAAD09-EBE4-462B-8893-98FD0DF76BA2}" dt="2024-01-29T19:18:14.843" v="11669" actId="255"/>
        <pc:sldMkLst>
          <pc:docMk/>
          <pc:sldMk cId="3260155558" sldId="266"/>
        </pc:sldMkLst>
        <pc:spChg chg="del mod">
          <ac:chgData name="Singh, Himanshu" userId="b68e37a7-5f1b-489a-b9f7-54b3340accef" providerId="ADAL" clId="{C9FAAD09-EBE4-462B-8893-98FD0DF76BA2}" dt="2024-01-27T17:24:50.369" v="1667" actId="478"/>
          <ac:spMkLst>
            <pc:docMk/>
            <pc:sldMk cId="3260155558" sldId="266"/>
            <ac:spMk id="2" creationId="{F3970AEF-C318-750F-7900-7CBE89AD1AB7}"/>
          </ac:spMkLst>
        </pc:spChg>
        <pc:spChg chg="mod">
          <ac:chgData name="Singh, Himanshu" userId="b68e37a7-5f1b-489a-b9f7-54b3340accef" providerId="ADAL" clId="{C9FAAD09-EBE4-462B-8893-98FD0DF76BA2}" dt="2024-01-29T19:18:14.843" v="11669" actId="255"/>
          <ac:spMkLst>
            <pc:docMk/>
            <pc:sldMk cId="3260155558" sldId="266"/>
            <ac:spMk id="3" creationId="{6AFED469-CDD0-844A-2210-7219DE22D16C}"/>
          </ac:spMkLst>
        </pc:spChg>
      </pc:sldChg>
      <pc:sldChg chg="addSp delSp modSp new mod">
        <pc:chgData name="Singh, Himanshu" userId="b68e37a7-5f1b-489a-b9f7-54b3340accef" providerId="ADAL" clId="{C9FAAD09-EBE4-462B-8893-98FD0DF76BA2}" dt="2024-02-03T05:11:36.903" v="17752"/>
        <pc:sldMkLst>
          <pc:docMk/>
          <pc:sldMk cId="180954047" sldId="267"/>
        </pc:sldMkLst>
        <pc:spChg chg="del mod">
          <ac:chgData name="Singh, Himanshu" userId="b68e37a7-5f1b-489a-b9f7-54b3340accef" providerId="ADAL" clId="{C9FAAD09-EBE4-462B-8893-98FD0DF76BA2}" dt="2024-01-27T17:38:17.705" v="1809" actId="478"/>
          <ac:spMkLst>
            <pc:docMk/>
            <pc:sldMk cId="180954047" sldId="267"/>
            <ac:spMk id="2" creationId="{16299C05-7612-E82E-2A47-821A4E64FD94}"/>
          </ac:spMkLst>
        </pc:spChg>
        <pc:spChg chg="add del mod">
          <ac:chgData name="Singh, Himanshu" userId="b68e37a7-5f1b-489a-b9f7-54b3340accef" providerId="ADAL" clId="{C9FAAD09-EBE4-462B-8893-98FD0DF76BA2}" dt="2024-01-27T17:57:33.194" v="1982"/>
          <ac:spMkLst>
            <pc:docMk/>
            <pc:sldMk cId="180954047" sldId="267"/>
            <ac:spMk id="2" creationId="{A8597287-0C1A-20CD-B8EC-2F7E71CD5A4A}"/>
          </ac:spMkLst>
        </pc:spChg>
        <pc:spChg chg="del mod">
          <ac:chgData name="Singh, Himanshu" userId="b68e37a7-5f1b-489a-b9f7-54b3340accef" providerId="ADAL" clId="{C9FAAD09-EBE4-462B-8893-98FD0DF76BA2}" dt="2024-01-27T17:57:38.356" v="1986" actId="478"/>
          <ac:spMkLst>
            <pc:docMk/>
            <pc:sldMk cId="180954047" sldId="267"/>
            <ac:spMk id="3" creationId="{5AAA5EAB-4500-22F5-827B-86F34869E92B}"/>
          </ac:spMkLst>
        </pc:spChg>
        <pc:spChg chg="add del mod">
          <ac:chgData name="Singh, Himanshu" userId="b68e37a7-5f1b-489a-b9f7-54b3340accef" providerId="ADAL" clId="{C9FAAD09-EBE4-462B-8893-98FD0DF76BA2}" dt="2024-01-27T17:57:33.194" v="1982"/>
          <ac:spMkLst>
            <pc:docMk/>
            <pc:sldMk cId="180954047" sldId="267"/>
            <ac:spMk id="4" creationId="{CD17E9BA-6F7A-2FC4-081E-192F917CEF93}"/>
          </ac:spMkLst>
        </pc:spChg>
        <pc:spChg chg="add del">
          <ac:chgData name="Singh, Himanshu" userId="b68e37a7-5f1b-489a-b9f7-54b3340accef" providerId="ADAL" clId="{C9FAAD09-EBE4-462B-8893-98FD0DF76BA2}" dt="2024-01-27T17:57:38.356" v="1986" actId="478"/>
          <ac:spMkLst>
            <pc:docMk/>
            <pc:sldMk cId="180954047" sldId="267"/>
            <ac:spMk id="5" creationId="{72C2D788-0E49-93DC-36E2-4E0E8AD9943A}"/>
          </ac:spMkLst>
        </pc:spChg>
        <pc:spChg chg="add del">
          <ac:chgData name="Singh, Himanshu" userId="b68e37a7-5f1b-489a-b9f7-54b3340accef" providerId="ADAL" clId="{C9FAAD09-EBE4-462B-8893-98FD0DF76BA2}" dt="2024-01-27T17:57:38.356" v="1986" actId="478"/>
          <ac:spMkLst>
            <pc:docMk/>
            <pc:sldMk cId="180954047" sldId="267"/>
            <ac:spMk id="6" creationId="{C7A84FD2-90D7-6264-ECE4-5276AF9D9602}"/>
          </ac:spMkLst>
        </pc:spChg>
        <pc:spChg chg="add mod">
          <ac:chgData name="Singh, Himanshu" userId="b68e37a7-5f1b-489a-b9f7-54b3340accef" providerId="ADAL" clId="{C9FAAD09-EBE4-462B-8893-98FD0DF76BA2}" dt="2024-02-03T05:11:36.903" v="17752"/>
          <ac:spMkLst>
            <pc:docMk/>
            <pc:sldMk cId="180954047" sldId="267"/>
            <ac:spMk id="7" creationId="{158D11AA-BAB2-C15D-8D71-8B117E108DB3}"/>
          </ac:spMkLst>
        </pc:spChg>
      </pc:sldChg>
      <pc:sldChg chg="addSp delSp modSp new del mod">
        <pc:chgData name="Singh, Himanshu" userId="b68e37a7-5f1b-489a-b9f7-54b3340accef" providerId="ADAL" clId="{C9FAAD09-EBE4-462B-8893-98FD0DF76BA2}" dt="2024-01-27T18:19:53.736" v="2705" actId="47"/>
        <pc:sldMkLst>
          <pc:docMk/>
          <pc:sldMk cId="290219130" sldId="268"/>
        </pc:sldMkLst>
        <pc:spChg chg="add del">
          <ac:chgData name="Singh, Himanshu" userId="b68e37a7-5f1b-489a-b9f7-54b3340accef" providerId="ADAL" clId="{C9FAAD09-EBE4-462B-8893-98FD0DF76BA2}" dt="2024-01-27T18:19:49.603" v="2704" actId="478"/>
          <ac:spMkLst>
            <pc:docMk/>
            <pc:sldMk cId="290219130" sldId="268"/>
            <ac:spMk id="2" creationId="{F845D7F9-B30D-FB5F-F45D-670C5F0E0B42}"/>
          </ac:spMkLst>
        </pc:spChg>
        <pc:spChg chg="mod">
          <ac:chgData name="Singh, Himanshu" userId="b68e37a7-5f1b-489a-b9f7-54b3340accef" providerId="ADAL" clId="{C9FAAD09-EBE4-462B-8893-98FD0DF76BA2}" dt="2024-01-27T18:19:48.802" v="2703" actId="14100"/>
          <ac:spMkLst>
            <pc:docMk/>
            <pc:sldMk cId="290219130" sldId="268"/>
            <ac:spMk id="3" creationId="{6034F611-E025-75B6-4B25-99C5AF1F02EA}"/>
          </ac:spMkLst>
        </pc:spChg>
      </pc:sldChg>
      <pc:sldChg chg="delSp modSp new mod">
        <pc:chgData name="Singh, Himanshu" userId="b68e37a7-5f1b-489a-b9f7-54b3340accef" providerId="ADAL" clId="{C9FAAD09-EBE4-462B-8893-98FD0DF76BA2}" dt="2024-01-29T19:20:00.980" v="11686" actId="255"/>
        <pc:sldMkLst>
          <pc:docMk/>
          <pc:sldMk cId="2830000627" sldId="268"/>
        </pc:sldMkLst>
        <pc:spChg chg="del mod">
          <ac:chgData name="Singh, Himanshu" userId="b68e37a7-5f1b-489a-b9f7-54b3340accef" providerId="ADAL" clId="{C9FAAD09-EBE4-462B-8893-98FD0DF76BA2}" dt="2024-01-27T18:20:06.812" v="2708" actId="478"/>
          <ac:spMkLst>
            <pc:docMk/>
            <pc:sldMk cId="2830000627" sldId="268"/>
            <ac:spMk id="2" creationId="{07B63E61-ED0C-2617-DE3E-78C8FE5753C8}"/>
          </ac:spMkLst>
        </pc:spChg>
        <pc:spChg chg="mod">
          <ac:chgData name="Singh, Himanshu" userId="b68e37a7-5f1b-489a-b9f7-54b3340accef" providerId="ADAL" clId="{C9FAAD09-EBE4-462B-8893-98FD0DF76BA2}" dt="2024-01-29T19:20:00.980" v="11686" actId="255"/>
          <ac:spMkLst>
            <pc:docMk/>
            <pc:sldMk cId="2830000627" sldId="268"/>
            <ac:spMk id="3" creationId="{2B0DCEAC-4AD7-51C9-069B-3F5B9C2157C9}"/>
          </ac:spMkLst>
        </pc:spChg>
      </pc:sldChg>
      <pc:sldChg chg="addSp delSp modSp new mod">
        <pc:chgData name="Singh, Himanshu" userId="b68e37a7-5f1b-489a-b9f7-54b3340accef" providerId="ADAL" clId="{C9FAAD09-EBE4-462B-8893-98FD0DF76BA2}" dt="2024-02-04T18:03:59.397" v="18267" actId="1076"/>
        <pc:sldMkLst>
          <pc:docMk/>
          <pc:sldMk cId="461572658" sldId="269"/>
        </pc:sldMkLst>
        <pc:spChg chg="del mod">
          <ac:chgData name="Singh, Himanshu" userId="b68e37a7-5f1b-489a-b9f7-54b3340accef" providerId="ADAL" clId="{C9FAAD09-EBE4-462B-8893-98FD0DF76BA2}" dt="2024-01-27T18:29:47.061" v="2739" actId="478"/>
          <ac:spMkLst>
            <pc:docMk/>
            <pc:sldMk cId="461572658" sldId="269"/>
            <ac:spMk id="2" creationId="{76D669F5-CEC3-A729-2792-9A05D53F3994}"/>
          </ac:spMkLst>
        </pc:spChg>
        <pc:spChg chg="mod">
          <ac:chgData name="Singh, Himanshu" userId="b68e37a7-5f1b-489a-b9f7-54b3340accef" providerId="ADAL" clId="{C9FAAD09-EBE4-462B-8893-98FD0DF76BA2}" dt="2024-02-03T10:21:11.920" v="17802" actId="207"/>
          <ac:spMkLst>
            <pc:docMk/>
            <pc:sldMk cId="461572658" sldId="269"/>
            <ac:spMk id="3" creationId="{FDD594A3-8837-049F-8110-1CC09387ABE3}"/>
          </ac:spMkLst>
        </pc:spChg>
        <pc:spChg chg="add del">
          <ac:chgData name="Singh, Himanshu" userId="b68e37a7-5f1b-489a-b9f7-54b3340accef" providerId="ADAL" clId="{C9FAAD09-EBE4-462B-8893-98FD0DF76BA2}" dt="2024-01-27T18:54:58.385" v="2988"/>
          <ac:spMkLst>
            <pc:docMk/>
            <pc:sldMk cId="461572658" sldId="269"/>
            <ac:spMk id="4" creationId="{1C03C3CA-5043-0151-97F0-2FC5886C25DF}"/>
          </ac:spMkLst>
        </pc:spChg>
        <pc:spChg chg="add del">
          <ac:chgData name="Singh, Himanshu" userId="b68e37a7-5f1b-489a-b9f7-54b3340accef" providerId="ADAL" clId="{C9FAAD09-EBE4-462B-8893-98FD0DF76BA2}" dt="2024-01-27T18:54:58.385" v="2988"/>
          <ac:spMkLst>
            <pc:docMk/>
            <pc:sldMk cId="461572658" sldId="269"/>
            <ac:spMk id="5" creationId="{39483601-7B80-5862-9819-1FB1511A24CA}"/>
          </ac:spMkLst>
        </pc:spChg>
        <pc:spChg chg="add del">
          <ac:chgData name="Singh, Himanshu" userId="b68e37a7-5f1b-489a-b9f7-54b3340accef" providerId="ADAL" clId="{C9FAAD09-EBE4-462B-8893-98FD0DF76BA2}" dt="2024-01-27T18:55:19.796" v="2991"/>
          <ac:spMkLst>
            <pc:docMk/>
            <pc:sldMk cId="461572658" sldId="269"/>
            <ac:spMk id="6" creationId="{E65647E2-8C1F-4FFE-8C42-325A4310412F}"/>
          </ac:spMkLst>
        </pc:spChg>
        <pc:spChg chg="add del">
          <ac:chgData name="Singh, Himanshu" userId="b68e37a7-5f1b-489a-b9f7-54b3340accef" providerId="ADAL" clId="{C9FAAD09-EBE4-462B-8893-98FD0DF76BA2}" dt="2024-01-27T18:55:19.796" v="2991"/>
          <ac:spMkLst>
            <pc:docMk/>
            <pc:sldMk cId="461572658" sldId="269"/>
            <ac:spMk id="7" creationId="{2B2EF8B0-C1D6-39A1-B10F-9A1762794BBF}"/>
          </ac:spMkLst>
        </pc:spChg>
        <pc:spChg chg="add mod">
          <ac:chgData name="Singh, Himanshu" userId="b68e37a7-5f1b-489a-b9f7-54b3340accef" providerId="ADAL" clId="{C9FAAD09-EBE4-462B-8893-98FD0DF76BA2}" dt="2024-02-04T18:03:59.397" v="18267" actId="1076"/>
          <ac:spMkLst>
            <pc:docMk/>
            <pc:sldMk cId="461572658" sldId="269"/>
            <ac:spMk id="8" creationId="{578D6CBA-EAF0-C157-8AE9-BE5F7E9FC858}"/>
          </ac:spMkLst>
        </pc:spChg>
        <pc:spChg chg="add">
          <ac:chgData name="Singh, Himanshu" userId="b68e37a7-5f1b-489a-b9f7-54b3340accef" providerId="ADAL" clId="{C9FAAD09-EBE4-462B-8893-98FD0DF76BA2}" dt="2024-01-27T18:55:23.163" v="2992"/>
          <ac:spMkLst>
            <pc:docMk/>
            <pc:sldMk cId="461572658" sldId="269"/>
            <ac:spMk id="9" creationId="{D41C2148-9DF4-0AAA-D2F2-07B49183FD9A}"/>
          </ac:spMkLst>
        </pc:spChg>
      </pc:sldChg>
      <pc:sldChg chg="delSp modSp new mod">
        <pc:chgData name="Singh, Himanshu" userId="b68e37a7-5f1b-489a-b9f7-54b3340accef" providerId="ADAL" clId="{C9FAAD09-EBE4-462B-8893-98FD0DF76BA2}" dt="2024-02-04T17:10:11.537" v="17918" actId="20577"/>
        <pc:sldMkLst>
          <pc:docMk/>
          <pc:sldMk cId="2203730863" sldId="270"/>
        </pc:sldMkLst>
        <pc:spChg chg="del">
          <ac:chgData name="Singh, Himanshu" userId="b68e37a7-5f1b-489a-b9f7-54b3340accef" providerId="ADAL" clId="{C9FAAD09-EBE4-462B-8893-98FD0DF76BA2}" dt="2024-01-27T19:02:28.964" v="3387" actId="478"/>
          <ac:spMkLst>
            <pc:docMk/>
            <pc:sldMk cId="2203730863" sldId="270"/>
            <ac:spMk id="2" creationId="{17E3BA29-7415-FF4A-1DFB-FF37810911B8}"/>
          </ac:spMkLst>
        </pc:spChg>
        <pc:spChg chg="mod">
          <ac:chgData name="Singh, Himanshu" userId="b68e37a7-5f1b-489a-b9f7-54b3340accef" providerId="ADAL" clId="{C9FAAD09-EBE4-462B-8893-98FD0DF76BA2}" dt="2024-02-04T17:10:11.537" v="17918" actId="20577"/>
          <ac:spMkLst>
            <pc:docMk/>
            <pc:sldMk cId="2203730863" sldId="270"/>
            <ac:spMk id="3" creationId="{25A9DB66-439F-0CE3-20E7-53D5D963209A}"/>
          </ac:spMkLst>
        </pc:spChg>
      </pc:sldChg>
      <pc:sldChg chg="delSp modSp new mod">
        <pc:chgData name="Singh, Himanshu" userId="b68e37a7-5f1b-489a-b9f7-54b3340accef" providerId="ADAL" clId="{C9FAAD09-EBE4-462B-8893-98FD0DF76BA2}" dt="2024-01-29T19:23:24.163" v="11790" actId="255"/>
        <pc:sldMkLst>
          <pc:docMk/>
          <pc:sldMk cId="4282298865" sldId="271"/>
        </pc:sldMkLst>
        <pc:spChg chg="del mod">
          <ac:chgData name="Singh, Himanshu" userId="b68e37a7-5f1b-489a-b9f7-54b3340accef" providerId="ADAL" clId="{C9FAAD09-EBE4-462B-8893-98FD0DF76BA2}" dt="2024-01-27T19:17:26.476" v="3797" actId="478"/>
          <ac:spMkLst>
            <pc:docMk/>
            <pc:sldMk cId="4282298865" sldId="271"/>
            <ac:spMk id="2" creationId="{1A5C7BD6-9901-CD17-ABE7-C5D7008D84AB}"/>
          </ac:spMkLst>
        </pc:spChg>
        <pc:spChg chg="mod">
          <ac:chgData name="Singh, Himanshu" userId="b68e37a7-5f1b-489a-b9f7-54b3340accef" providerId="ADAL" clId="{C9FAAD09-EBE4-462B-8893-98FD0DF76BA2}" dt="2024-01-29T19:23:24.163" v="11790" actId="255"/>
          <ac:spMkLst>
            <pc:docMk/>
            <pc:sldMk cId="4282298865" sldId="271"/>
            <ac:spMk id="3" creationId="{4082C129-713B-586D-A073-636E8713A23A}"/>
          </ac:spMkLst>
        </pc:spChg>
      </pc:sldChg>
      <pc:sldChg chg="delSp modSp new mod">
        <pc:chgData name="Singh, Himanshu" userId="b68e37a7-5f1b-489a-b9f7-54b3340accef" providerId="ADAL" clId="{C9FAAD09-EBE4-462B-8893-98FD0DF76BA2}" dt="2024-01-29T19:23:45.805" v="11894" actId="20577"/>
        <pc:sldMkLst>
          <pc:docMk/>
          <pc:sldMk cId="3647537288" sldId="272"/>
        </pc:sldMkLst>
        <pc:spChg chg="del mod">
          <ac:chgData name="Singh, Himanshu" userId="b68e37a7-5f1b-489a-b9f7-54b3340accef" providerId="ADAL" clId="{C9FAAD09-EBE4-462B-8893-98FD0DF76BA2}" dt="2024-01-27T19:32:26.678" v="3889" actId="478"/>
          <ac:spMkLst>
            <pc:docMk/>
            <pc:sldMk cId="3647537288" sldId="272"/>
            <ac:spMk id="2" creationId="{DE08A954-8F33-37B8-8479-1086894C258C}"/>
          </ac:spMkLst>
        </pc:spChg>
        <pc:spChg chg="mod">
          <ac:chgData name="Singh, Himanshu" userId="b68e37a7-5f1b-489a-b9f7-54b3340accef" providerId="ADAL" clId="{C9FAAD09-EBE4-462B-8893-98FD0DF76BA2}" dt="2024-01-29T19:23:45.805" v="11894" actId="20577"/>
          <ac:spMkLst>
            <pc:docMk/>
            <pc:sldMk cId="3647537288" sldId="272"/>
            <ac:spMk id="3" creationId="{AED2B6E5-E2F9-555E-BE75-8FD97EE36B09}"/>
          </ac:spMkLst>
        </pc:spChg>
      </pc:sldChg>
      <pc:sldChg chg="delSp modSp new mod">
        <pc:chgData name="Singh, Himanshu" userId="b68e37a7-5f1b-489a-b9f7-54b3340accef" providerId="ADAL" clId="{C9FAAD09-EBE4-462B-8893-98FD0DF76BA2}" dt="2024-02-03T05:11:36.903" v="17752"/>
        <pc:sldMkLst>
          <pc:docMk/>
          <pc:sldMk cId="973413714" sldId="273"/>
        </pc:sldMkLst>
        <pc:spChg chg="del mod">
          <ac:chgData name="Singh, Himanshu" userId="b68e37a7-5f1b-489a-b9f7-54b3340accef" providerId="ADAL" clId="{C9FAAD09-EBE4-462B-8893-98FD0DF76BA2}" dt="2024-01-27T19:42:36.008" v="3954" actId="478"/>
          <ac:spMkLst>
            <pc:docMk/>
            <pc:sldMk cId="973413714" sldId="273"/>
            <ac:spMk id="2" creationId="{07C868D6-C625-C8F8-186D-6CEBFD09B04E}"/>
          </ac:spMkLst>
        </pc:spChg>
        <pc:spChg chg="mod">
          <ac:chgData name="Singh, Himanshu" userId="b68e37a7-5f1b-489a-b9f7-54b3340accef" providerId="ADAL" clId="{C9FAAD09-EBE4-462B-8893-98FD0DF76BA2}" dt="2024-02-03T05:11:36.903" v="17752"/>
          <ac:spMkLst>
            <pc:docMk/>
            <pc:sldMk cId="973413714" sldId="273"/>
            <ac:spMk id="3" creationId="{7F9165D0-065A-504F-3A33-FA4B1352D569}"/>
          </ac:spMkLst>
        </pc:spChg>
      </pc:sldChg>
      <pc:sldChg chg="delSp modSp new mod">
        <pc:chgData name="Singh, Himanshu" userId="b68e37a7-5f1b-489a-b9f7-54b3340accef" providerId="ADAL" clId="{C9FAAD09-EBE4-462B-8893-98FD0DF76BA2}" dt="2024-02-04T17:11:36.550" v="17925" actId="27636"/>
        <pc:sldMkLst>
          <pc:docMk/>
          <pc:sldMk cId="1460582047" sldId="274"/>
        </pc:sldMkLst>
        <pc:spChg chg="del mod">
          <ac:chgData name="Singh, Himanshu" userId="b68e37a7-5f1b-489a-b9f7-54b3340accef" providerId="ADAL" clId="{C9FAAD09-EBE4-462B-8893-98FD0DF76BA2}" dt="2024-01-27T19:50:48.560" v="4060" actId="478"/>
          <ac:spMkLst>
            <pc:docMk/>
            <pc:sldMk cId="1460582047" sldId="274"/>
            <ac:spMk id="2" creationId="{073647BC-BEF6-AE19-B453-FC250BF21EE8}"/>
          </ac:spMkLst>
        </pc:spChg>
        <pc:spChg chg="mod">
          <ac:chgData name="Singh, Himanshu" userId="b68e37a7-5f1b-489a-b9f7-54b3340accef" providerId="ADAL" clId="{C9FAAD09-EBE4-462B-8893-98FD0DF76BA2}" dt="2024-02-04T17:11:36.550" v="17925" actId="27636"/>
          <ac:spMkLst>
            <pc:docMk/>
            <pc:sldMk cId="1460582047" sldId="274"/>
            <ac:spMk id="3" creationId="{3D26F16F-2A81-DD6C-3E62-07BEE7D23B6D}"/>
          </ac:spMkLst>
        </pc:spChg>
      </pc:sldChg>
      <pc:sldChg chg="addSp delSp modSp new mod">
        <pc:chgData name="Singh, Himanshu" userId="b68e37a7-5f1b-489a-b9f7-54b3340accef" providerId="ADAL" clId="{C9FAAD09-EBE4-462B-8893-98FD0DF76BA2}" dt="2024-02-02T16:12:12.518" v="13230" actId="20577"/>
        <pc:sldMkLst>
          <pc:docMk/>
          <pc:sldMk cId="3075607532" sldId="275"/>
        </pc:sldMkLst>
        <pc:spChg chg="del mod">
          <ac:chgData name="Singh, Himanshu" userId="b68e37a7-5f1b-489a-b9f7-54b3340accef" providerId="ADAL" clId="{C9FAAD09-EBE4-462B-8893-98FD0DF76BA2}" dt="2024-01-27T19:59:45.273" v="4136" actId="478"/>
          <ac:spMkLst>
            <pc:docMk/>
            <pc:sldMk cId="3075607532" sldId="275"/>
            <ac:spMk id="2" creationId="{3E67B9AA-1D6E-DD39-B577-295F2890208D}"/>
          </ac:spMkLst>
        </pc:spChg>
        <pc:spChg chg="mod">
          <ac:chgData name="Singh, Himanshu" userId="b68e37a7-5f1b-489a-b9f7-54b3340accef" providerId="ADAL" clId="{C9FAAD09-EBE4-462B-8893-98FD0DF76BA2}" dt="2024-02-02T16:12:12.518" v="13230" actId="20577"/>
          <ac:spMkLst>
            <pc:docMk/>
            <pc:sldMk cId="3075607532" sldId="275"/>
            <ac:spMk id="3" creationId="{130BED32-1550-0DC8-224E-7BFED214ED23}"/>
          </ac:spMkLst>
        </pc:spChg>
        <pc:spChg chg="add del">
          <ac:chgData name="Singh, Himanshu" userId="b68e37a7-5f1b-489a-b9f7-54b3340accef" providerId="ADAL" clId="{C9FAAD09-EBE4-462B-8893-98FD0DF76BA2}" dt="2024-01-27T20:03:52.692" v="4310"/>
          <ac:spMkLst>
            <pc:docMk/>
            <pc:sldMk cId="3075607532" sldId="275"/>
            <ac:spMk id="4" creationId="{00C91EAA-F0E8-D34A-4A23-96521BB6387E}"/>
          </ac:spMkLst>
        </pc:spChg>
        <pc:spChg chg="add del">
          <ac:chgData name="Singh, Himanshu" userId="b68e37a7-5f1b-489a-b9f7-54b3340accef" providerId="ADAL" clId="{C9FAAD09-EBE4-462B-8893-98FD0DF76BA2}" dt="2024-01-27T20:03:52.692" v="4310"/>
          <ac:spMkLst>
            <pc:docMk/>
            <pc:sldMk cId="3075607532" sldId="275"/>
            <ac:spMk id="5" creationId="{628F983F-185F-6C5C-44A0-D2D5FC6D2F9E}"/>
          </ac:spMkLst>
        </pc:spChg>
      </pc:sldChg>
      <pc:sldChg chg="addSp delSp modSp new mod modAnim">
        <pc:chgData name="Singh, Himanshu" userId="b68e37a7-5f1b-489a-b9f7-54b3340accef" providerId="ADAL" clId="{C9FAAD09-EBE4-462B-8893-98FD0DF76BA2}" dt="2024-02-04T17:12:53.392" v="17970" actId="20577"/>
        <pc:sldMkLst>
          <pc:docMk/>
          <pc:sldMk cId="3087107942" sldId="276"/>
        </pc:sldMkLst>
        <pc:spChg chg="del mod">
          <ac:chgData name="Singh, Himanshu" userId="b68e37a7-5f1b-489a-b9f7-54b3340accef" providerId="ADAL" clId="{C9FAAD09-EBE4-462B-8893-98FD0DF76BA2}" dt="2024-01-27T20:05:49.250" v="4328" actId="478"/>
          <ac:spMkLst>
            <pc:docMk/>
            <pc:sldMk cId="3087107942" sldId="276"/>
            <ac:spMk id="2" creationId="{363DF2E4-0196-FE63-93C7-42F3ED0ECDF1}"/>
          </ac:spMkLst>
        </pc:spChg>
        <pc:spChg chg="mod">
          <ac:chgData name="Singh, Himanshu" userId="b68e37a7-5f1b-489a-b9f7-54b3340accef" providerId="ADAL" clId="{C9FAAD09-EBE4-462B-8893-98FD0DF76BA2}" dt="2024-02-04T17:12:53.392" v="17970" actId="20577"/>
          <ac:spMkLst>
            <pc:docMk/>
            <pc:sldMk cId="3087107942" sldId="276"/>
            <ac:spMk id="3" creationId="{552CB7C8-6E75-7743-4035-CC1F13C99FFC}"/>
          </ac:spMkLst>
        </pc:spChg>
        <pc:spChg chg="add del mod">
          <ac:chgData name="Singh, Himanshu" userId="b68e37a7-5f1b-489a-b9f7-54b3340accef" providerId="ADAL" clId="{C9FAAD09-EBE4-462B-8893-98FD0DF76BA2}" dt="2024-01-27T20:10:40.468" v="4345"/>
          <ac:spMkLst>
            <pc:docMk/>
            <pc:sldMk cId="3087107942" sldId="276"/>
            <ac:spMk id="4" creationId="{B9F62DA7-CD19-F58B-B7A9-7424D0CA48AC}"/>
          </ac:spMkLst>
        </pc:spChg>
        <pc:spChg chg="add del">
          <ac:chgData name="Singh, Himanshu" userId="b68e37a7-5f1b-489a-b9f7-54b3340accef" providerId="ADAL" clId="{C9FAAD09-EBE4-462B-8893-98FD0DF76BA2}" dt="2024-01-27T20:10:40.468" v="4345"/>
          <ac:spMkLst>
            <pc:docMk/>
            <pc:sldMk cId="3087107942" sldId="276"/>
            <ac:spMk id="5" creationId="{8F82CC83-34D4-57AF-3BAE-D4D44859F219}"/>
          </ac:spMkLst>
        </pc:spChg>
        <pc:spChg chg="add del mod">
          <ac:chgData name="Singh, Himanshu" userId="b68e37a7-5f1b-489a-b9f7-54b3340accef" providerId="ADAL" clId="{C9FAAD09-EBE4-462B-8893-98FD0DF76BA2}" dt="2024-01-27T20:10:58.261" v="4351"/>
          <ac:spMkLst>
            <pc:docMk/>
            <pc:sldMk cId="3087107942" sldId="276"/>
            <ac:spMk id="6" creationId="{F3E737A7-446E-98A7-2153-732736354383}"/>
          </ac:spMkLst>
        </pc:spChg>
        <pc:spChg chg="add del mod">
          <ac:chgData name="Singh, Himanshu" userId="b68e37a7-5f1b-489a-b9f7-54b3340accef" providerId="ADAL" clId="{C9FAAD09-EBE4-462B-8893-98FD0DF76BA2}" dt="2024-01-27T20:10:58.261" v="4351"/>
          <ac:spMkLst>
            <pc:docMk/>
            <pc:sldMk cId="3087107942" sldId="276"/>
            <ac:spMk id="7" creationId="{BEBA75AD-585C-ADA3-7AEE-56C5F79CCB09}"/>
          </ac:spMkLst>
        </pc:spChg>
        <pc:spChg chg="add del mod">
          <ac:chgData name="Singh, Himanshu" userId="b68e37a7-5f1b-489a-b9f7-54b3340accef" providerId="ADAL" clId="{C9FAAD09-EBE4-462B-8893-98FD0DF76BA2}" dt="2024-01-27T20:11:25.050" v="4355"/>
          <ac:spMkLst>
            <pc:docMk/>
            <pc:sldMk cId="3087107942" sldId="276"/>
            <ac:spMk id="8" creationId="{35C3EBA7-EDF3-0EF8-7C70-0F29D17BFA24}"/>
          </ac:spMkLst>
        </pc:spChg>
        <pc:spChg chg="add del">
          <ac:chgData name="Singh, Himanshu" userId="b68e37a7-5f1b-489a-b9f7-54b3340accef" providerId="ADAL" clId="{C9FAAD09-EBE4-462B-8893-98FD0DF76BA2}" dt="2024-01-27T20:11:25.050" v="4355"/>
          <ac:spMkLst>
            <pc:docMk/>
            <pc:sldMk cId="3087107942" sldId="276"/>
            <ac:spMk id="9" creationId="{48375E62-89D1-5204-2F25-8DCB86A28312}"/>
          </ac:spMkLst>
        </pc:spChg>
        <pc:spChg chg="add del">
          <ac:chgData name="Singh, Himanshu" userId="b68e37a7-5f1b-489a-b9f7-54b3340accef" providerId="ADAL" clId="{C9FAAD09-EBE4-462B-8893-98FD0DF76BA2}" dt="2024-01-27T20:14:40.367" v="4398"/>
          <ac:spMkLst>
            <pc:docMk/>
            <pc:sldMk cId="3087107942" sldId="276"/>
            <ac:spMk id="10" creationId="{BC85B0E5-3876-D352-2880-4CF4AFCE4296}"/>
          </ac:spMkLst>
        </pc:spChg>
        <pc:spChg chg="add del">
          <ac:chgData name="Singh, Himanshu" userId="b68e37a7-5f1b-489a-b9f7-54b3340accef" providerId="ADAL" clId="{C9FAAD09-EBE4-462B-8893-98FD0DF76BA2}" dt="2024-01-27T20:14:40.367" v="4398"/>
          <ac:spMkLst>
            <pc:docMk/>
            <pc:sldMk cId="3087107942" sldId="276"/>
            <ac:spMk id="11" creationId="{186971EE-0748-DEA6-0148-45D711F6DA57}"/>
          </ac:spMkLst>
        </pc:spChg>
      </pc:sldChg>
      <pc:sldChg chg="delSp modSp new mod">
        <pc:chgData name="Singh, Himanshu" userId="b68e37a7-5f1b-489a-b9f7-54b3340accef" providerId="ADAL" clId="{C9FAAD09-EBE4-462B-8893-98FD0DF76BA2}" dt="2024-02-04T17:13:04.442" v="17982" actId="20577"/>
        <pc:sldMkLst>
          <pc:docMk/>
          <pc:sldMk cId="1104990726" sldId="277"/>
        </pc:sldMkLst>
        <pc:spChg chg="del mod">
          <ac:chgData name="Singh, Himanshu" userId="b68e37a7-5f1b-489a-b9f7-54b3340accef" providerId="ADAL" clId="{C9FAAD09-EBE4-462B-8893-98FD0DF76BA2}" dt="2024-01-27T20:18:30.769" v="4450" actId="478"/>
          <ac:spMkLst>
            <pc:docMk/>
            <pc:sldMk cId="1104990726" sldId="277"/>
            <ac:spMk id="2" creationId="{EB330337-78A2-54A6-5B9B-9DF7FED8BD4E}"/>
          </ac:spMkLst>
        </pc:spChg>
        <pc:spChg chg="mod">
          <ac:chgData name="Singh, Himanshu" userId="b68e37a7-5f1b-489a-b9f7-54b3340accef" providerId="ADAL" clId="{C9FAAD09-EBE4-462B-8893-98FD0DF76BA2}" dt="2024-02-04T17:13:04.442" v="17982" actId="20577"/>
          <ac:spMkLst>
            <pc:docMk/>
            <pc:sldMk cId="1104990726" sldId="277"/>
            <ac:spMk id="3" creationId="{960D1182-CE19-9C17-6684-117D88298FA2}"/>
          </ac:spMkLst>
        </pc:spChg>
      </pc:sldChg>
      <pc:sldChg chg="delSp modSp new mod">
        <pc:chgData name="Singh, Himanshu" userId="b68e37a7-5f1b-489a-b9f7-54b3340accef" providerId="ADAL" clId="{C9FAAD09-EBE4-462B-8893-98FD0DF76BA2}" dt="2024-02-03T05:11:35.892" v="17750"/>
        <pc:sldMkLst>
          <pc:docMk/>
          <pc:sldMk cId="3528802943" sldId="278"/>
        </pc:sldMkLst>
        <pc:spChg chg="del mod">
          <ac:chgData name="Singh, Himanshu" userId="b68e37a7-5f1b-489a-b9f7-54b3340accef" providerId="ADAL" clId="{C9FAAD09-EBE4-462B-8893-98FD0DF76BA2}" dt="2024-01-27T20:22:50.989" v="4507" actId="478"/>
          <ac:spMkLst>
            <pc:docMk/>
            <pc:sldMk cId="3528802943" sldId="278"/>
            <ac:spMk id="2" creationId="{E09A1335-C1DC-2E71-778B-D9B7DBA4642A}"/>
          </ac:spMkLst>
        </pc:spChg>
        <pc:spChg chg="mod">
          <ac:chgData name="Singh, Himanshu" userId="b68e37a7-5f1b-489a-b9f7-54b3340accef" providerId="ADAL" clId="{C9FAAD09-EBE4-462B-8893-98FD0DF76BA2}" dt="2024-02-03T05:11:35.892" v="17750"/>
          <ac:spMkLst>
            <pc:docMk/>
            <pc:sldMk cId="3528802943" sldId="278"/>
            <ac:spMk id="3" creationId="{77C32DC9-7A7E-745D-2DF3-BBD5033AE9F8}"/>
          </ac:spMkLst>
        </pc:spChg>
      </pc:sldChg>
      <pc:sldChg chg="addSp delSp modSp new mod">
        <pc:chgData name="Singh, Himanshu" userId="b68e37a7-5f1b-489a-b9f7-54b3340accef" providerId="ADAL" clId="{C9FAAD09-EBE4-462B-8893-98FD0DF76BA2}" dt="2024-01-27T20:38:44.562" v="4792" actId="20577"/>
        <pc:sldMkLst>
          <pc:docMk/>
          <pc:sldMk cId="375570036" sldId="279"/>
        </pc:sldMkLst>
        <pc:spChg chg="del mod">
          <ac:chgData name="Singh, Himanshu" userId="b68e37a7-5f1b-489a-b9f7-54b3340accef" providerId="ADAL" clId="{C9FAAD09-EBE4-462B-8893-98FD0DF76BA2}" dt="2024-01-27T20:26:00.427" v="4548" actId="478"/>
          <ac:spMkLst>
            <pc:docMk/>
            <pc:sldMk cId="375570036" sldId="279"/>
            <ac:spMk id="2" creationId="{77208A5D-3AED-4EB6-71F3-93C0317D73F3}"/>
          </ac:spMkLst>
        </pc:spChg>
        <pc:spChg chg="mod">
          <ac:chgData name="Singh, Himanshu" userId="b68e37a7-5f1b-489a-b9f7-54b3340accef" providerId="ADAL" clId="{C9FAAD09-EBE4-462B-8893-98FD0DF76BA2}" dt="2024-01-27T20:31:12.969" v="4630" actId="120"/>
          <ac:spMkLst>
            <pc:docMk/>
            <pc:sldMk cId="375570036" sldId="279"/>
            <ac:spMk id="3" creationId="{CFF4ABBA-8C8D-8FA9-1F5D-627A5DE6CD3E}"/>
          </ac:spMkLst>
        </pc:spChg>
        <pc:graphicFrameChg chg="add del mod modGraphic">
          <ac:chgData name="Singh, Himanshu" userId="b68e37a7-5f1b-489a-b9f7-54b3340accef" providerId="ADAL" clId="{C9FAAD09-EBE4-462B-8893-98FD0DF76BA2}" dt="2024-01-27T20:32:38.642" v="4638" actId="478"/>
          <ac:graphicFrameMkLst>
            <pc:docMk/>
            <pc:sldMk cId="375570036" sldId="279"/>
            <ac:graphicFrameMk id="4" creationId="{0525A379-7388-F6EE-7F73-FA50967F4C52}"/>
          </ac:graphicFrameMkLst>
        </pc:graphicFrameChg>
        <pc:graphicFrameChg chg="add del mod modGraphic">
          <ac:chgData name="Singh, Himanshu" userId="b68e37a7-5f1b-489a-b9f7-54b3340accef" providerId="ADAL" clId="{C9FAAD09-EBE4-462B-8893-98FD0DF76BA2}" dt="2024-01-27T20:32:53.262" v="4642" actId="478"/>
          <ac:graphicFrameMkLst>
            <pc:docMk/>
            <pc:sldMk cId="375570036" sldId="279"/>
            <ac:graphicFrameMk id="5" creationId="{D013E10A-50E2-225D-1204-9F6E9F29C73E}"/>
          </ac:graphicFrameMkLst>
        </pc:graphicFrameChg>
        <pc:graphicFrameChg chg="add mod modGraphic">
          <ac:chgData name="Singh, Himanshu" userId="b68e37a7-5f1b-489a-b9f7-54b3340accef" providerId="ADAL" clId="{C9FAAD09-EBE4-462B-8893-98FD0DF76BA2}" dt="2024-01-27T20:38:44.562" v="4792" actId="20577"/>
          <ac:graphicFrameMkLst>
            <pc:docMk/>
            <pc:sldMk cId="375570036" sldId="279"/>
            <ac:graphicFrameMk id="6" creationId="{AFD8A509-74A4-A420-7CED-A20B0741AC91}"/>
          </ac:graphicFrameMkLst>
        </pc:graphicFrameChg>
      </pc:sldChg>
      <pc:sldChg chg="addSp delSp modSp new mod setBg">
        <pc:chgData name="Singh, Himanshu" userId="b68e37a7-5f1b-489a-b9f7-54b3340accef" providerId="ADAL" clId="{C9FAAD09-EBE4-462B-8893-98FD0DF76BA2}" dt="2024-02-04T17:30:07.068" v="18022" actId="27636"/>
        <pc:sldMkLst>
          <pc:docMk/>
          <pc:sldMk cId="705860522" sldId="280"/>
        </pc:sldMkLst>
        <pc:spChg chg="del mod">
          <ac:chgData name="Singh, Himanshu" userId="b68e37a7-5f1b-489a-b9f7-54b3340accef" providerId="ADAL" clId="{C9FAAD09-EBE4-462B-8893-98FD0DF76BA2}" dt="2024-01-28T12:38:12.495" v="5081" actId="478"/>
          <ac:spMkLst>
            <pc:docMk/>
            <pc:sldMk cId="705860522" sldId="280"/>
            <ac:spMk id="2" creationId="{A334C776-A4CD-8B31-A246-33E81F7E0BE6}"/>
          </ac:spMkLst>
        </pc:spChg>
        <pc:spChg chg="mod ord">
          <ac:chgData name="Singh, Himanshu" userId="b68e37a7-5f1b-489a-b9f7-54b3340accef" providerId="ADAL" clId="{C9FAAD09-EBE4-462B-8893-98FD0DF76BA2}" dt="2024-02-04T17:30:07.068" v="18022" actId="27636"/>
          <ac:spMkLst>
            <pc:docMk/>
            <pc:sldMk cId="705860522" sldId="280"/>
            <ac:spMk id="3" creationId="{3657FF68-AA5B-2D5B-9C6D-2D6A7927DEE9}"/>
          </ac:spMkLst>
        </pc:spChg>
        <pc:spChg chg="add del">
          <ac:chgData name="Singh, Himanshu" userId="b68e37a7-5f1b-489a-b9f7-54b3340accef" providerId="ADAL" clId="{C9FAAD09-EBE4-462B-8893-98FD0DF76BA2}" dt="2024-01-29T19:13:12.014" v="11579" actId="26606"/>
          <ac:spMkLst>
            <pc:docMk/>
            <pc:sldMk cId="705860522" sldId="280"/>
            <ac:spMk id="9" creationId="{2EB492CD-616E-47F8-933B-5E2D952A0593}"/>
          </ac:spMkLst>
        </pc:spChg>
        <pc:spChg chg="add del">
          <ac:chgData name="Singh, Himanshu" userId="b68e37a7-5f1b-489a-b9f7-54b3340accef" providerId="ADAL" clId="{C9FAAD09-EBE4-462B-8893-98FD0DF76BA2}" dt="2024-01-29T19:13:12.014" v="11579" actId="26606"/>
          <ac:spMkLst>
            <pc:docMk/>
            <pc:sldMk cId="705860522" sldId="280"/>
            <ac:spMk id="11" creationId="{59383CF9-23B5-4335-9B21-1791C4CF1C75}"/>
          </ac:spMkLst>
        </pc:spChg>
        <pc:spChg chg="add del">
          <ac:chgData name="Singh, Himanshu" userId="b68e37a7-5f1b-489a-b9f7-54b3340accef" providerId="ADAL" clId="{C9FAAD09-EBE4-462B-8893-98FD0DF76BA2}" dt="2024-01-29T19:13:12.014" v="11579" actId="26606"/>
          <ac:spMkLst>
            <pc:docMk/>
            <pc:sldMk cId="705860522" sldId="280"/>
            <ac:spMk id="13" creationId="{0007FE00-9498-4706-B255-6437B0252C02}"/>
          </ac:spMkLst>
        </pc:spChg>
        <pc:picChg chg="add mod">
          <ac:chgData name="Singh, Himanshu" userId="b68e37a7-5f1b-489a-b9f7-54b3340accef" providerId="ADAL" clId="{C9FAAD09-EBE4-462B-8893-98FD0DF76BA2}" dt="2024-01-29T19:13:29.041" v="11583" actId="14100"/>
          <ac:picMkLst>
            <pc:docMk/>
            <pc:sldMk cId="705860522" sldId="280"/>
            <ac:picMk id="4" creationId="{849BB126-DA3E-573E-0DE1-4B6FD594EBCD}"/>
          </ac:picMkLst>
        </pc:picChg>
      </pc:sldChg>
      <pc:sldChg chg="addSp delSp modSp new mod setBg">
        <pc:chgData name="Singh, Himanshu" userId="b68e37a7-5f1b-489a-b9f7-54b3340accef" providerId="ADAL" clId="{C9FAAD09-EBE4-462B-8893-98FD0DF76BA2}" dt="2024-02-02T19:56:21.950" v="16671"/>
        <pc:sldMkLst>
          <pc:docMk/>
          <pc:sldMk cId="2064325534" sldId="281"/>
        </pc:sldMkLst>
        <pc:spChg chg="del mod">
          <ac:chgData name="Singh, Himanshu" userId="b68e37a7-5f1b-489a-b9f7-54b3340accef" providerId="ADAL" clId="{C9FAAD09-EBE4-462B-8893-98FD0DF76BA2}" dt="2024-01-28T16:12:10.171" v="5275" actId="478"/>
          <ac:spMkLst>
            <pc:docMk/>
            <pc:sldMk cId="2064325534" sldId="281"/>
            <ac:spMk id="2" creationId="{A3ABD3F9-9928-E1C8-164F-DEFAA4A15711}"/>
          </ac:spMkLst>
        </pc:spChg>
        <pc:spChg chg="mod">
          <ac:chgData name="Singh, Himanshu" userId="b68e37a7-5f1b-489a-b9f7-54b3340accef" providerId="ADAL" clId="{C9FAAD09-EBE4-462B-8893-98FD0DF76BA2}" dt="2024-02-02T19:56:21.950" v="16671"/>
          <ac:spMkLst>
            <pc:docMk/>
            <pc:sldMk cId="2064325534" sldId="281"/>
            <ac:spMk id="3" creationId="{F2439A0A-5D1C-F0A4-9CF1-50CACBFB0713}"/>
          </ac:spMkLst>
        </pc:spChg>
        <pc:spChg chg="add mod">
          <ac:chgData name="Singh, Himanshu" userId="b68e37a7-5f1b-489a-b9f7-54b3340accef" providerId="ADAL" clId="{C9FAAD09-EBE4-462B-8893-98FD0DF76BA2}" dt="2024-01-29T19:12:50.515" v="11578" actId="26606"/>
          <ac:spMkLst>
            <pc:docMk/>
            <pc:sldMk cId="2064325534" sldId="281"/>
            <ac:spMk id="7" creationId="{1C49F307-6DB5-967E-4BD7-9DFC7A17CC9F}"/>
          </ac:spMkLst>
        </pc:spChg>
        <pc:spChg chg="add mod">
          <ac:chgData name="Singh, Himanshu" userId="b68e37a7-5f1b-489a-b9f7-54b3340accef" providerId="ADAL" clId="{C9FAAD09-EBE4-462B-8893-98FD0DF76BA2}" dt="2024-01-29T19:12:50.515" v="11578" actId="26606"/>
          <ac:spMkLst>
            <pc:docMk/>
            <pc:sldMk cId="2064325534" sldId="281"/>
            <ac:spMk id="8" creationId="{228E58FE-30FE-FCDB-A32C-710E84E01237}"/>
          </ac:spMkLst>
        </pc:spChg>
        <pc:spChg chg="add mod">
          <ac:chgData name="Singh, Himanshu" userId="b68e37a7-5f1b-489a-b9f7-54b3340accef" providerId="ADAL" clId="{C9FAAD09-EBE4-462B-8893-98FD0DF76BA2}" dt="2024-01-29T19:12:50.515" v="11578" actId="26606"/>
          <ac:spMkLst>
            <pc:docMk/>
            <pc:sldMk cId="2064325534" sldId="281"/>
            <ac:spMk id="11" creationId="{863F4A99-3BE5-6AED-910E-4B9240B50E47}"/>
          </ac:spMkLst>
        </pc:spChg>
        <pc:spChg chg="add mod">
          <ac:chgData name="Singh, Himanshu" userId="b68e37a7-5f1b-489a-b9f7-54b3340accef" providerId="ADAL" clId="{C9FAAD09-EBE4-462B-8893-98FD0DF76BA2}" dt="2024-01-29T19:12:50.515" v="11578" actId="26606"/>
          <ac:spMkLst>
            <pc:docMk/>
            <pc:sldMk cId="2064325534" sldId="281"/>
            <ac:spMk id="17" creationId="{37FAD04B-A1B2-155A-6565-509D508179B9}"/>
          </ac:spMkLst>
        </pc:spChg>
        <pc:spChg chg="add del">
          <ac:chgData name="Singh, Himanshu" userId="b68e37a7-5f1b-489a-b9f7-54b3340accef" providerId="ADAL" clId="{C9FAAD09-EBE4-462B-8893-98FD0DF76BA2}" dt="2024-01-29T19:12:44.621" v="11576" actId="26606"/>
          <ac:spMkLst>
            <pc:docMk/>
            <pc:sldMk cId="2064325534" sldId="281"/>
            <ac:spMk id="27" creationId="{AB8C311F-7253-4AED-9701-7FC0708C41C7}"/>
          </ac:spMkLst>
        </pc:spChg>
        <pc:spChg chg="add del">
          <ac:chgData name="Singh, Himanshu" userId="b68e37a7-5f1b-489a-b9f7-54b3340accef" providerId="ADAL" clId="{C9FAAD09-EBE4-462B-8893-98FD0DF76BA2}" dt="2024-01-29T19:12:44.621" v="11576" actId="26606"/>
          <ac:spMkLst>
            <pc:docMk/>
            <pc:sldMk cId="2064325534" sldId="281"/>
            <ac:spMk id="29" creationId="{E2384209-CB15-4CDF-9D31-C44FD9A3F20D}"/>
          </ac:spMkLst>
        </pc:spChg>
        <pc:spChg chg="add del">
          <ac:chgData name="Singh, Himanshu" userId="b68e37a7-5f1b-489a-b9f7-54b3340accef" providerId="ADAL" clId="{C9FAAD09-EBE4-462B-8893-98FD0DF76BA2}" dt="2024-01-29T19:12:44.621" v="11576" actId="26606"/>
          <ac:spMkLst>
            <pc:docMk/>
            <pc:sldMk cId="2064325534" sldId="281"/>
            <ac:spMk id="31" creationId="{2633B3B5-CC90-43F0-8714-D31D1F3F0209}"/>
          </ac:spMkLst>
        </pc:spChg>
        <pc:spChg chg="add del">
          <ac:chgData name="Singh, Himanshu" userId="b68e37a7-5f1b-489a-b9f7-54b3340accef" providerId="ADAL" clId="{C9FAAD09-EBE4-462B-8893-98FD0DF76BA2}" dt="2024-01-29T19:12:44.621" v="11576" actId="26606"/>
          <ac:spMkLst>
            <pc:docMk/>
            <pc:sldMk cId="2064325534" sldId="281"/>
            <ac:spMk id="33" creationId="{A8D57A06-A426-446D-B02C-A2DC6B62E45E}"/>
          </ac:spMkLst>
        </pc:spChg>
        <pc:spChg chg="add del">
          <ac:chgData name="Singh, Himanshu" userId="b68e37a7-5f1b-489a-b9f7-54b3340accef" providerId="ADAL" clId="{C9FAAD09-EBE4-462B-8893-98FD0DF76BA2}" dt="2024-01-29T19:12:50.515" v="11578" actId="26606"/>
          <ac:spMkLst>
            <pc:docMk/>
            <pc:sldMk cId="2064325534" sldId="281"/>
            <ac:spMk id="35" creationId="{01D0AF59-99C3-4251-AB9A-C966C6AD4400}"/>
          </ac:spMkLst>
        </pc:spChg>
        <pc:spChg chg="add del">
          <ac:chgData name="Singh, Himanshu" userId="b68e37a7-5f1b-489a-b9f7-54b3340accef" providerId="ADAL" clId="{C9FAAD09-EBE4-462B-8893-98FD0DF76BA2}" dt="2024-01-29T19:12:50.515" v="11578" actId="26606"/>
          <ac:spMkLst>
            <pc:docMk/>
            <pc:sldMk cId="2064325534" sldId="281"/>
            <ac:spMk id="36" creationId="{1855405F-37A2-4869-9154-F8BE3BECE6C3}"/>
          </ac:spMkLst>
        </pc:spChg>
        <pc:cxnChg chg="add mod">
          <ac:chgData name="Singh, Himanshu" userId="b68e37a7-5f1b-489a-b9f7-54b3340accef" providerId="ADAL" clId="{C9FAAD09-EBE4-462B-8893-98FD0DF76BA2}" dt="2024-01-29T19:12:50.515" v="11578" actId="26606"/>
          <ac:cxnSpMkLst>
            <pc:docMk/>
            <pc:sldMk cId="2064325534" sldId="281"/>
            <ac:cxnSpMk id="4" creationId="{52A89F16-062D-26FA-AE0B-FC6D76AD162D}"/>
          </ac:cxnSpMkLst>
        </pc:cxnChg>
        <pc:cxnChg chg="add del mod">
          <ac:chgData name="Singh, Himanshu" userId="b68e37a7-5f1b-489a-b9f7-54b3340accef" providerId="ADAL" clId="{C9FAAD09-EBE4-462B-8893-98FD0DF76BA2}" dt="2024-01-28T16:19:49.305" v="5433" actId="478"/>
          <ac:cxnSpMkLst>
            <pc:docMk/>
            <pc:sldMk cId="2064325534" sldId="281"/>
            <ac:cxnSpMk id="5" creationId="{CE00F68F-4C39-BE35-15A2-3A14762D2041}"/>
          </ac:cxnSpMkLst>
        </pc:cxnChg>
        <pc:cxnChg chg="add del mod">
          <ac:chgData name="Singh, Himanshu" userId="b68e37a7-5f1b-489a-b9f7-54b3340accef" providerId="ADAL" clId="{C9FAAD09-EBE4-462B-8893-98FD0DF76BA2}" dt="2024-01-28T16:18:47.372" v="5420" actId="478"/>
          <ac:cxnSpMkLst>
            <pc:docMk/>
            <pc:sldMk cId="2064325534" sldId="281"/>
            <ac:cxnSpMk id="6" creationId="{C1DDC520-2D82-7F1C-4991-53CAB979D3AC}"/>
          </ac:cxnSpMkLst>
        </pc:cxnChg>
        <pc:cxnChg chg="add mod">
          <ac:chgData name="Singh, Himanshu" userId="b68e37a7-5f1b-489a-b9f7-54b3340accef" providerId="ADAL" clId="{C9FAAD09-EBE4-462B-8893-98FD0DF76BA2}" dt="2024-01-29T19:12:50.515" v="11578" actId="26606"/>
          <ac:cxnSpMkLst>
            <pc:docMk/>
            <pc:sldMk cId="2064325534" sldId="281"/>
            <ac:cxnSpMk id="9" creationId="{07B01273-9DBA-0D4B-9746-84C088331F42}"/>
          </ac:cxnSpMkLst>
        </pc:cxnChg>
        <pc:cxnChg chg="add mod">
          <ac:chgData name="Singh, Himanshu" userId="b68e37a7-5f1b-489a-b9f7-54b3340accef" providerId="ADAL" clId="{C9FAAD09-EBE4-462B-8893-98FD0DF76BA2}" dt="2024-01-29T19:12:50.515" v="11578" actId="26606"/>
          <ac:cxnSpMkLst>
            <pc:docMk/>
            <pc:sldMk cId="2064325534" sldId="281"/>
            <ac:cxnSpMk id="10" creationId="{474D8823-F65D-FE06-DF76-A22409224310}"/>
          </ac:cxnSpMkLst>
        </pc:cxnChg>
        <pc:cxnChg chg="add mod">
          <ac:chgData name="Singh, Himanshu" userId="b68e37a7-5f1b-489a-b9f7-54b3340accef" providerId="ADAL" clId="{C9FAAD09-EBE4-462B-8893-98FD0DF76BA2}" dt="2024-01-29T19:12:50.515" v="11578" actId="26606"/>
          <ac:cxnSpMkLst>
            <pc:docMk/>
            <pc:sldMk cId="2064325534" sldId="281"/>
            <ac:cxnSpMk id="21" creationId="{7C7FC630-C523-5CF1-9A74-4829C426963B}"/>
          </ac:cxnSpMkLst>
        </pc:cxnChg>
        <pc:cxnChg chg="add mod">
          <ac:chgData name="Singh, Himanshu" userId="b68e37a7-5f1b-489a-b9f7-54b3340accef" providerId="ADAL" clId="{C9FAAD09-EBE4-462B-8893-98FD0DF76BA2}" dt="2024-01-29T19:12:50.515" v="11578" actId="26606"/>
          <ac:cxnSpMkLst>
            <pc:docMk/>
            <pc:sldMk cId="2064325534" sldId="281"/>
            <ac:cxnSpMk id="22" creationId="{6D474097-CB17-B5C9-79FA-3559157C0C9B}"/>
          </ac:cxnSpMkLst>
        </pc:cxnChg>
      </pc:sldChg>
      <pc:sldChg chg="addSp delSp modSp new mod">
        <pc:chgData name="Singh, Himanshu" userId="b68e37a7-5f1b-489a-b9f7-54b3340accef" providerId="ADAL" clId="{C9FAAD09-EBE4-462B-8893-98FD0DF76BA2}" dt="2024-02-03T05:11:35.892" v="17750"/>
        <pc:sldMkLst>
          <pc:docMk/>
          <pc:sldMk cId="882232953" sldId="282"/>
        </pc:sldMkLst>
        <pc:spChg chg="del mod">
          <ac:chgData name="Singh, Himanshu" userId="b68e37a7-5f1b-489a-b9f7-54b3340accef" providerId="ADAL" clId="{C9FAAD09-EBE4-462B-8893-98FD0DF76BA2}" dt="2024-01-28T16:56:06.623" v="5455" actId="478"/>
          <ac:spMkLst>
            <pc:docMk/>
            <pc:sldMk cId="882232953" sldId="282"/>
            <ac:spMk id="2" creationId="{A618FB07-A353-07AF-3EA1-B606DF3D64BC}"/>
          </ac:spMkLst>
        </pc:spChg>
        <pc:spChg chg="mod">
          <ac:chgData name="Singh, Himanshu" userId="b68e37a7-5f1b-489a-b9f7-54b3340accef" providerId="ADAL" clId="{C9FAAD09-EBE4-462B-8893-98FD0DF76BA2}" dt="2024-02-03T05:11:35.892" v="17750"/>
          <ac:spMkLst>
            <pc:docMk/>
            <pc:sldMk cId="882232953" sldId="282"/>
            <ac:spMk id="3" creationId="{854B791B-6ECD-7A84-B88D-FAB4D5973665}"/>
          </ac:spMkLst>
        </pc:spChg>
        <pc:spChg chg="add del">
          <ac:chgData name="Singh, Himanshu" userId="b68e37a7-5f1b-489a-b9f7-54b3340accef" providerId="ADAL" clId="{C9FAAD09-EBE4-462B-8893-98FD0DF76BA2}" dt="2024-01-28T17:12:17.825" v="5459"/>
          <ac:spMkLst>
            <pc:docMk/>
            <pc:sldMk cId="882232953" sldId="282"/>
            <ac:spMk id="4" creationId="{5F0D1A6B-D521-086E-D72D-7F48256E19D4}"/>
          </ac:spMkLst>
        </pc:spChg>
        <pc:spChg chg="add del">
          <ac:chgData name="Singh, Himanshu" userId="b68e37a7-5f1b-489a-b9f7-54b3340accef" providerId="ADAL" clId="{C9FAAD09-EBE4-462B-8893-98FD0DF76BA2}" dt="2024-01-28T17:12:17.825" v="5459"/>
          <ac:spMkLst>
            <pc:docMk/>
            <pc:sldMk cId="882232953" sldId="282"/>
            <ac:spMk id="5" creationId="{3F6C2E06-98F6-5C6B-B24A-84B4C937AA77}"/>
          </ac:spMkLst>
        </pc:spChg>
        <pc:spChg chg="add del">
          <ac:chgData name="Singh, Himanshu" userId="b68e37a7-5f1b-489a-b9f7-54b3340accef" providerId="ADAL" clId="{C9FAAD09-EBE4-462B-8893-98FD0DF76BA2}" dt="2024-01-28T17:12:43.383" v="5462"/>
          <ac:spMkLst>
            <pc:docMk/>
            <pc:sldMk cId="882232953" sldId="282"/>
            <ac:spMk id="6" creationId="{78014283-DF71-1882-1004-349E925C9294}"/>
          </ac:spMkLst>
        </pc:spChg>
        <pc:spChg chg="add del">
          <ac:chgData name="Singh, Himanshu" userId="b68e37a7-5f1b-489a-b9f7-54b3340accef" providerId="ADAL" clId="{C9FAAD09-EBE4-462B-8893-98FD0DF76BA2}" dt="2024-01-28T17:12:43.383" v="5462"/>
          <ac:spMkLst>
            <pc:docMk/>
            <pc:sldMk cId="882232953" sldId="282"/>
            <ac:spMk id="7" creationId="{4819E126-4BFF-2565-B782-B342C12DBE9D}"/>
          </ac:spMkLst>
        </pc:spChg>
        <pc:picChg chg="add del">
          <ac:chgData name="Singh, Himanshu" userId="b68e37a7-5f1b-489a-b9f7-54b3340accef" providerId="ADAL" clId="{C9FAAD09-EBE4-462B-8893-98FD0DF76BA2}" dt="2024-01-28T17:12:17.825" v="5459"/>
          <ac:picMkLst>
            <pc:docMk/>
            <pc:sldMk cId="882232953" sldId="282"/>
            <ac:picMk id="1026" creationId="{E1103F6A-CA8E-502A-3EB4-82B7C92DED0E}"/>
          </ac:picMkLst>
        </pc:picChg>
        <pc:picChg chg="add del">
          <ac:chgData name="Singh, Himanshu" userId="b68e37a7-5f1b-489a-b9f7-54b3340accef" providerId="ADAL" clId="{C9FAAD09-EBE4-462B-8893-98FD0DF76BA2}" dt="2024-01-28T17:12:17.825" v="5459"/>
          <ac:picMkLst>
            <pc:docMk/>
            <pc:sldMk cId="882232953" sldId="282"/>
            <ac:picMk id="1027" creationId="{9094354F-A709-321A-7387-6F6F31B8C7A3}"/>
          </ac:picMkLst>
        </pc:picChg>
        <pc:picChg chg="add del">
          <ac:chgData name="Singh, Himanshu" userId="b68e37a7-5f1b-489a-b9f7-54b3340accef" providerId="ADAL" clId="{C9FAAD09-EBE4-462B-8893-98FD0DF76BA2}" dt="2024-01-28T17:12:43.383" v="5462"/>
          <ac:picMkLst>
            <pc:docMk/>
            <pc:sldMk cId="882232953" sldId="282"/>
            <ac:picMk id="1030" creationId="{AFF9CAE0-124A-00AC-D75A-C914C532C730}"/>
          </ac:picMkLst>
        </pc:picChg>
        <pc:picChg chg="add del">
          <ac:chgData name="Singh, Himanshu" userId="b68e37a7-5f1b-489a-b9f7-54b3340accef" providerId="ADAL" clId="{C9FAAD09-EBE4-462B-8893-98FD0DF76BA2}" dt="2024-01-28T17:12:43.383" v="5462"/>
          <ac:picMkLst>
            <pc:docMk/>
            <pc:sldMk cId="882232953" sldId="282"/>
            <ac:picMk id="1031" creationId="{976E5B71-9747-580C-CF17-C84F7556717C}"/>
          </ac:picMkLst>
        </pc:picChg>
      </pc:sldChg>
      <pc:sldChg chg="addSp delSp modSp new mod">
        <pc:chgData name="Singh, Himanshu" userId="b68e37a7-5f1b-489a-b9f7-54b3340accef" providerId="ADAL" clId="{C9FAAD09-EBE4-462B-8893-98FD0DF76BA2}" dt="2024-01-28T17:33:34.839" v="5931"/>
        <pc:sldMkLst>
          <pc:docMk/>
          <pc:sldMk cId="3781728894" sldId="283"/>
        </pc:sldMkLst>
        <pc:spChg chg="del mod">
          <ac:chgData name="Singh, Himanshu" userId="b68e37a7-5f1b-489a-b9f7-54b3340accef" providerId="ADAL" clId="{C9FAAD09-EBE4-462B-8893-98FD0DF76BA2}" dt="2024-01-28T17:21:17.711" v="5549" actId="478"/>
          <ac:spMkLst>
            <pc:docMk/>
            <pc:sldMk cId="3781728894" sldId="283"/>
            <ac:spMk id="2" creationId="{7B2EB29D-D7C3-7099-8E7C-B5F4E6B275B5}"/>
          </ac:spMkLst>
        </pc:spChg>
        <pc:spChg chg="mod">
          <ac:chgData name="Singh, Himanshu" userId="b68e37a7-5f1b-489a-b9f7-54b3340accef" providerId="ADAL" clId="{C9FAAD09-EBE4-462B-8893-98FD0DF76BA2}" dt="2024-01-28T17:29:49.429" v="5928" actId="20577"/>
          <ac:spMkLst>
            <pc:docMk/>
            <pc:sldMk cId="3781728894" sldId="283"/>
            <ac:spMk id="3" creationId="{A5220A78-5ECD-7CDA-E5E5-081CB483A037}"/>
          </ac:spMkLst>
        </pc:spChg>
        <pc:spChg chg="add del">
          <ac:chgData name="Singh, Himanshu" userId="b68e37a7-5f1b-489a-b9f7-54b3340accef" providerId="ADAL" clId="{C9FAAD09-EBE4-462B-8893-98FD0DF76BA2}" dt="2024-01-28T17:21:35.970" v="5552"/>
          <ac:spMkLst>
            <pc:docMk/>
            <pc:sldMk cId="3781728894" sldId="283"/>
            <ac:spMk id="4" creationId="{33092D32-D6C9-D26D-A2DC-7FB51771F9D2}"/>
          </ac:spMkLst>
        </pc:spChg>
        <pc:spChg chg="add del">
          <ac:chgData name="Singh, Himanshu" userId="b68e37a7-5f1b-489a-b9f7-54b3340accef" providerId="ADAL" clId="{C9FAAD09-EBE4-462B-8893-98FD0DF76BA2}" dt="2024-01-28T17:21:44.474" v="5554"/>
          <ac:spMkLst>
            <pc:docMk/>
            <pc:sldMk cId="3781728894" sldId="283"/>
            <ac:spMk id="5" creationId="{29387B90-C712-A9A7-4615-3473BF8661D6}"/>
          </ac:spMkLst>
        </pc:spChg>
        <pc:spChg chg="add del mod">
          <ac:chgData name="Singh, Himanshu" userId="b68e37a7-5f1b-489a-b9f7-54b3340accef" providerId="ADAL" clId="{C9FAAD09-EBE4-462B-8893-98FD0DF76BA2}" dt="2024-01-28T17:33:34.839" v="5931"/>
          <ac:spMkLst>
            <pc:docMk/>
            <pc:sldMk cId="3781728894" sldId="283"/>
            <ac:spMk id="6" creationId="{01B7AA38-CDE5-FE2F-778A-22E2501283A7}"/>
          </ac:spMkLst>
        </pc:spChg>
        <pc:picChg chg="add del">
          <ac:chgData name="Singh, Himanshu" userId="b68e37a7-5f1b-489a-b9f7-54b3340accef" providerId="ADAL" clId="{C9FAAD09-EBE4-462B-8893-98FD0DF76BA2}" dt="2024-01-28T17:21:35.970" v="5552"/>
          <ac:picMkLst>
            <pc:docMk/>
            <pc:sldMk cId="3781728894" sldId="283"/>
            <ac:picMk id="2050" creationId="{543B38A0-0F1A-A4C6-ABCC-5108AEBAAD85}"/>
          </ac:picMkLst>
        </pc:picChg>
        <pc:picChg chg="add del">
          <ac:chgData name="Singh, Himanshu" userId="b68e37a7-5f1b-489a-b9f7-54b3340accef" providerId="ADAL" clId="{C9FAAD09-EBE4-462B-8893-98FD0DF76BA2}" dt="2024-01-28T17:21:35.970" v="5552"/>
          <ac:picMkLst>
            <pc:docMk/>
            <pc:sldMk cId="3781728894" sldId="283"/>
            <ac:picMk id="2051" creationId="{57246455-3FE6-1092-C12B-138D5E1F4EA3}"/>
          </ac:picMkLst>
        </pc:picChg>
        <pc:picChg chg="add del">
          <ac:chgData name="Singh, Himanshu" userId="b68e37a7-5f1b-489a-b9f7-54b3340accef" providerId="ADAL" clId="{C9FAAD09-EBE4-462B-8893-98FD0DF76BA2}" dt="2024-01-28T17:21:44.474" v="5554"/>
          <ac:picMkLst>
            <pc:docMk/>
            <pc:sldMk cId="3781728894" sldId="283"/>
            <ac:picMk id="2053" creationId="{CAC89097-92D9-ABBE-3117-55C3D2A94C53}"/>
          </ac:picMkLst>
        </pc:picChg>
        <pc:picChg chg="add del">
          <ac:chgData name="Singh, Himanshu" userId="b68e37a7-5f1b-489a-b9f7-54b3340accef" providerId="ADAL" clId="{C9FAAD09-EBE4-462B-8893-98FD0DF76BA2}" dt="2024-01-28T17:21:44.474" v="5554"/>
          <ac:picMkLst>
            <pc:docMk/>
            <pc:sldMk cId="3781728894" sldId="283"/>
            <ac:picMk id="2054" creationId="{CC82DA69-3559-2EF9-EA59-CCF6543F92BC}"/>
          </ac:picMkLst>
        </pc:picChg>
        <pc:picChg chg="add del mod">
          <ac:chgData name="Singh, Himanshu" userId="b68e37a7-5f1b-489a-b9f7-54b3340accef" providerId="ADAL" clId="{C9FAAD09-EBE4-462B-8893-98FD0DF76BA2}" dt="2024-01-28T17:22:07.496" v="5558" actId="478"/>
          <ac:picMkLst>
            <pc:docMk/>
            <pc:sldMk cId="3781728894" sldId="283"/>
            <ac:picMk id="2056" creationId="{67C4314B-3E9E-F6D7-201D-E8A84FB48C92}"/>
          </ac:picMkLst>
        </pc:picChg>
        <pc:picChg chg="add del mod">
          <ac:chgData name="Singh, Himanshu" userId="b68e37a7-5f1b-489a-b9f7-54b3340accef" providerId="ADAL" clId="{C9FAAD09-EBE4-462B-8893-98FD0DF76BA2}" dt="2024-01-28T17:22:07.496" v="5558" actId="478"/>
          <ac:picMkLst>
            <pc:docMk/>
            <pc:sldMk cId="3781728894" sldId="283"/>
            <ac:picMk id="2057" creationId="{235F443A-89AE-AF93-0DD9-D268D2DC55A2}"/>
          </ac:picMkLst>
        </pc:picChg>
      </pc:sldChg>
      <pc:sldChg chg="delSp modSp new mod">
        <pc:chgData name="Singh, Himanshu" userId="b68e37a7-5f1b-489a-b9f7-54b3340accef" providerId="ADAL" clId="{C9FAAD09-EBE4-462B-8893-98FD0DF76BA2}" dt="2024-02-04T17:34:18.654" v="18023" actId="255"/>
        <pc:sldMkLst>
          <pc:docMk/>
          <pc:sldMk cId="215125526" sldId="284"/>
        </pc:sldMkLst>
        <pc:spChg chg="del mod">
          <ac:chgData name="Singh, Himanshu" userId="b68e37a7-5f1b-489a-b9f7-54b3340accef" providerId="ADAL" clId="{C9FAAD09-EBE4-462B-8893-98FD0DF76BA2}" dt="2024-01-28T17:33:39.070" v="5933" actId="478"/>
          <ac:spMkLst>
            <pc:docMk/>
            <pc:sldMk cId="215125526" sldId="284"/>
            <ac:spMk id="2" creationId="{FFCAE700-ACEB-24C6-DAD0-FB772269200C}"/>
          </ac:spMkLst>
        </pc:spChg>
        <pc:spChg chg="mod">
          <ac:chgData name="Singh, Himanshu" userId="b68e37a7-5f1b-489a-b9f7-54b3340accef" providerId="ADAL" clId="{C9FAAD09-EBE4-462B-8893-98FD0DF76BA2}" dt="2024-02-04T17:34:18.654" v="18023" actId="255"/>
          <ac:spMkLst>
            <pc:docMk/>
            <pc:sldMk cId="215125526" sldId="284"/>
            <ac:spMk id="3" creationId="{ECDC61FE-8712-ACFC-58D7-AF9A79A44165}"/>
          </ac:spMkLst>
        </pc:spChg>
      </pc:sldChg>
      <pc:sldChg chg="delSp modSp new mod">
        <pc:chgData name="Singh, Himanshu" userId="b68e37a7-5f1b-489a-b9f7-54b3340accef" providerId="ADAL" clId="{C9FAAD09-EBE4-462B-8893-98FD0DF76BA2}" dt="2024-02-03T05:11:35.892" v="17750"/>
        <pc:sldMkLst>
          <pc:docMk/>
          <pc:sldMk cId="420099209" sldId="285"/>
        </pc:sldMkLst>
        <pc:spChg chg="del mod">
          <ac:chgData name="Singh, Himanshu" userId="b68e37a7-5f1b-489a-b9f7-54b3340accef" providerId="ADAL" clId="{C9FAAD09-EBE4-462B-8893-98FD0DF76BA2}" dt="2024-01-28T17:48:33.727" v="6223" actId="478"/>
          <ac:spMkLst>
            <pc:docMk/>
            <pc:sldMk cId="420099209" sldId="285"/>
            <ac:spMk id="2" creationId="{7C48574E-6A36-1CEB-D92D-53AE74652AE0}"/>
          </ac:spMkLst>
        </pc:spChg>
        <pc:spChg chg="mod">
          <ac:chgData name="Singh, Himanshu" userId="b68e37a7-5f1b-489a-b9f7-54b3340accef" providerId="ADAL" clId="{C9FAAD09-EBE4-462B-8893-98FD0DF76BA2}" dt="2024-02-03T05:11:35.892" v="17750"/>
          <ac:spMkLst>
            <pc:docMk/>
            <pc:sldMk cId="420099209" sldId="285"/>
            <ac:spMk id="3" creationId="{8905C76C-C152-F325-CD5F-3452A3C377B3}"/>
          </ac:spMkLst>
        </pc:spChg>
      </pc:sldChg>
      <pc:sldChg chg="addSp delSp modSp new mod">
        <pc:chgData name="Singh, Himanshu" userId="b68e37a7-5f1b-489a-b9f7-54b3340accef" providerId="ADAL" clId="{C9FAAD09-EBE4-462B-8893-98FD0DF76BA2}" dt="2024-02-03T05:11:35.892" v="17750"/>
        <pc:sldMkLst>
          <pc:docMk/>
          <pc:sldMk cId="3087886229" sldId="286"/>
        </pc:sldMkLst>
        <pc:spChg chg="del mod">
          <ac:chgData name="Singh, Himanshu" userId="b68e37a7-5f1b-489a-b9f7-54b3340accef" providerId="ADAL" clId="{C9FAAD09-EBE4-462B-8893-98FD0DF76BA2}" dt="2024-01-28T17:54:49.369" v="6331" actId="478"/>
          <ac:spMkLst>
            <pc:docMk/>
            <pc:sldMk cId="3087886229" sldId="286"/>
            <ac:spMk id="2" creationId="{0C6B3B2C-0F9A-ACA8-1260-A460B739CD52}"/>
          </ac:spMkLst>
        </pc:spChg>
        <pc:spChg chg="mod">
          <ac:chgData name="Singh, Himanshu" userId="b68e37a7-5f1b-489a-b9f7-54b3340accef" providerId="ADAL" clId="{C9FAAD09-EBE4-462B-8893-98FD0DF76BA2}" dt="2024-02-03T05:11:35.892" v="17750"/>
          <ac:spMkLst>
            <pc:docMk/>
            <pc:sldMk cId="3087886229" sldId="286"/>
            <ac:spMk id="3" creationId="{D0178606-3515-0D3C-8AEF-7F47D92747CF}"/>
          </ac:spMkLst>
        </pc:spChg>
        <pc:spChg chg="add del">
          <ac:chgData name="Singh, Himanshu" userId="b68e37a7-5f1b-489a-b9f7-54b3340accef" providerId="ADAL" clId="{C9FAAD09-EBE4-462B-8893-98FD0DF76BA2}" dt="2024-01-28T18:01:17.552" v="6376"/>
          <ac:spMkLst>
            <pc:docMk/>
            <pc:sldMk cId="3087886229" sldId="286"/>
            <ac:spMk id="4" creationId="{3181F035-A1B0-9A6B-493E-12B42A035D0D}"/>
          </ac:spMkLst>
        </pc:spChg>
        <pc:spChg chg="add del">
          <ac:chgData name="Singh, Himanshu" userId="b68e37a7-5f1b-489a-b9f7-54b3340accef" providerId="ADAL" clId="{C9FAAD09-EBE4-462B-8893-98FD0DF76BA2}" dt="2024-01-28T18:01:17.552" v="6376"/>
          <ac:spMkLst>
            <pc:docMk/>
            <pc:sldMk cId="3087886229" sldId="286"/>
            <ac:spMk id="5" creationId="{C8535F58-2F49-DA45-9703-EFA63D928F05}"/>
          </ac:spMkLst>
        </pc:spChg>
      </pc:sldChg>
      <pc:sldChg chg="delSp modSp new mod">
        <pc:chgData name="Singh, Himanshu" userId="b68e37a7-5f1b-489a-b9f7-54b3340accef" providerId="ADAL" clId="{C9FAAD09-EBE4-462B-8893-98FD0DF76BA2}" dt="2024-02-03T05:11:35.892" v="17750"/>
        <pc:sldMkLst>
          <pc:docMk/>
          <pc:sldMk cId="775804130" sldId="287"/>
        </pc:sldMkLst>
        <pc:spChg chg="del mod">
          <ac:chgData name="Singh, Himanshu" userId="b68e37a7-5f1b-489a-b9f7-54b3340accef" providerId="ADAL" clId="{C9FAAD09-EBE4-462B-8893-98FD0DF76BA2}" dt="2024-01-28T18:05:44.909" v="6547" actId="478"/>
          <ac:spMkLst>
            <pc:docMk/>
            <pc:sldMk cId="775804130" sldId="287"/>
            <ac:spMk id="2" creationId="{C79ED328-9EBF-615F-B41D-12AF656E2F82}"/>
          </ac:spMkLst>
        </pc:spChg>
        <pc:spChg chg="mod">
          <ac:chgData name="Singh, Himanshu" userId="b68e37a7-5f1b-489a-b9f7-54b3340accef" providerId="ADAL" clId="{C9FAAD09-EBE4-462B-8893-98FD0DF76BA2}" dt="2024-02-03T05:11:35.892" v="17750"/>
          <ac:spMkLst>
            <pc:docMk/>
            <pc:sldMk cId="775804130" sldId="287"/>
            <ac:spMk id="3" creationId="{10BC376C-E773-9F00-AB1C-D02938178807}"/>
          </ac:spMkLst>
        </pc:spChg>
      </pc:sldChg>
      <pc:sldChg chg="delSp modSp new mod">
        <pc:chgData name="Singh, Himanshu" userId="b68e37a7-5f1b-489a-b9f7-54b3340accef" providerId="ADAL" clId="{C9FAAD09-EBE4-462B-8893-98FD0DF76BA2}" dt="2024-02-03T05:11:35.892" v="17750"/>
        <pc:sldMkLst>
          <pc:docMk/>
          <pc:sldMk cId="511282280" sldId="288"/>
        </pc:sldMkLst>
        <pc:spChg chg="del mod">
          <ac:chgData name="Singh, Himanshu" userId="b68e37a7-5f1b-489a-b9f7-54b3340accef" providerId="ADAL" clId="{C9FAAD09-EBE4-462B-8893-98FD0DF76BA2}" dt="2024-01-28T18:13:54.118" v="6585" actId="478"/>
          <ac:spMkLst>
            <pc:docMk/>
            <pc:sldMk cId="511282280" sldId="288"/>
            <ac:spMk id="2" creationId="{980297BE-4940-31CF-3147-0BB0FC939B93}"/>
          </ac:spMkLst>
        </pc:spChg>
        <pc:spChg chg="mod">
          <ac:chgData name="Singh, Himanshu" userId="b68e37a7-5f1b-489a-b9f7-54b3340accef" providerId="ADAL" clId="{C9FAAD09-EBE4-462B-8893-98FD0DF76BA2}" dt="2024-02-03T05:11:35.892" v="17750"/>
          <ac:spMkLst>
            <pc:docMk/>
            <pc:sldMk cId="511282280" sldId="288"/>
            <ac:spMk id="3" creationId="{A5A4D1AB-4BC8-AE40-76B2-179F0B4B71B3}"/>
          </ac:spMkLst>
        </pc:spChg>
      </pc:sldChg>
      <pc:sldChg chg="delSp modSp new mod">
        <pc:chgData name="Singh, Himanshu" userId="b68e37a7-5f1b-489a-b9f7-54b3340accef" providerId="ADAL" clId="{C9FAAD09-EBE4-462B-8893-98FD0DF76BA2}" dt="2024-02-03T05:11:35.892" v="17750"/>
        <pc:sldMkLst>
          <pc:docMk/>
          <pc:sldMk cId="2620258736" sldId="289"/>
        </pc:sldMkLst>
        <pc:spChg chg="del mod">
          <ac:chgData name="Singh, Himanshu" userId="b68e37a7-5f1b-489a-b9f7-54b3340accef" providerId="ADAL" clId="{C9FAAD09-EBE4-462B-8893-98FD0DF76BA2}" dt="2024-01-28T18:18:28.646" v="6704" actId="478"/>
          <ac:spMkLst>
            <pc:docMk/>
            <pc:sldMk cId="2620258736" sldId="289"/>
            <ac:spMk id="2" creationId="{395C429A-BD65-BB3E-7374-A6575F06A943}"/>
          </ac:spMkLst>
        </pc:spChg>
        <pc:spChg chg="mod">
          <ac:chgData name="Singh, Himanshu" userId="b68e37a7-5f1b-489a-b9f7-54b3340accef" providerId="ADAL" clId="{C9FAAD09-EBE4-462B-8893-98FD0DF76BA2}" dt="2024-02-03T05:11:35.892" v="17750"/>
          <ac:spMkLst>
            <pc:docMk/>
            <pc:sldMk cId="2620258736" sldId="289"/>
            <ac:spMk id="3" creationId="{6443E7E7-D3D7-988A-281C-7A1EE9346B92}"/>
          </ac:spMkLst>
        </pc:spChg>
      </pc:sldChg>
      <pc:sldChg chg="delSp modSp new mod">
        <pc:chgData name="Singh, Himanshu" userId="b68e37a7-5f1b-489a-b9f7-54b3340accef" providerId="ADAL" clId="{C9FAAD09-EBE4-462B-8893-98FD0DF76BA2}" dt="2024-02-03T05:11:35.892" v="17750"/>
        <pc:sldMkLst>
          <pc:docMk/>
          <pc:sldMk cId="926522176" sldId="290"/>
        </pc:sldMkLst>
        <pc:spChg chg="del mod">
          <ac:chgData name="Singh, Himanshu" userId="b68e37a7-5f1b-489a-b9f7-54b3340accef" providerId="ADAL" clId="{C9FAAD09-EBE4-462B-8893-98FD0DF76BA2}" dt="2024-01-28T18:30:32.808" v="6795" actId="478"/>
          <ac:spMkLst>
            <pc:docMk/>
            <pc:sldMk cId="926522176" sldId="290"/>
            <ac:spMk id="2" creationId="{92D759AA-BF1C-1E92-BF45-349DAD1824D7}"/>
          </ac:spMkLst>
        </pc:spChg>
        <pc:spChg chg="mod">
          <ac:chgData name="Singh, Himanshu" userId="b68e37a7-5f1b-489a-b9f7-54b3340accef" providerId="ADAL" clId="{C9FAAD09-EBE4-462B-8893-98FD0DF76BA2}" dt="2024-02-03T05:11:35.892" v="17750"/>
          <ac:spMkLst>
            <pc:docMk/>
            <pc:sldMk cId="926522176" sldId="290"/>
            <ac:spMk id="3" creationId="{E9CA4005-F736-8EC5-603A-ACE026916545}"/>
          </ac:spMkLst>
        </pc:spChg>
      </pc:sldChg>
      <pc:sldChg chg="addSp delSp modSp new add del mod">
        <pc:chgData name="Singh, Himanshu" userId="b68e37a7-5f1b-489a-b9f7-54b3340accef" providerId="ADAL" clId="{C9FAAD09-EBE4-462B-8893-98FD0DF76BA2}" dt="2024-02-03T04:53:13.214" v="17566" actId="47"/>
        <pc:sldMkLst>
          <pc:docMk/>
          <pc:sldMk cId="1152875693" sldId="291"/>
        </pc:sldMkLst>
        <pc:spChg chg="mod">
          <ac:chgData name="Singh, Himanshu" userId="b68e37a7-5f1b-489a-b9f7-54b3340accef" providerId="ADAL" clId="{C9FAAD09-EBE4-462B-8893-98FD0DF76BA2}" dt="2024-01-28T18:46:17.224" v="7040" actId="1076"/>
          <ac:spMkLst>
            <pc:docMk/>
            <pc:sldMk cId="1152875693" sldId="291"/>
            <ac:spMk id="2" creationId="{C7E65ACB-1A77-4D40-F373-94C7CCC962BB}"/>
          </ac:spMkLst>
        </pc:spChg>
        <pc:spChg chg="mod">
          <ac:chgData name="Singh, Himanshu" userId="b68e37a7-5f1b-489a-b9f7-54b3340accef" providerId="ADAL" clId="{C9FAAD09-EBE4-462B-8893-98FD0DF76BA2}" dt="2024-01-29T19:14:13.218" v="11626" actId="27636"/>
          <ac:spMkLst>
            <pc:docMk/>
            <pc:sldMk cId="1152875693" sldId="291"/>
            <ac:spMk id="3" creationId="{497666F2-429E-EF96-00E4-B63C058020B6}"/>
          </ac:spMkLst>
        </pc:spChg>
        <pc:spChg chg="add del">
          <ac:chgData name="Singh, Himanshu" userId="b68e37a7-5f1b-489a-b9f7-54b3340accef" providerId="ADAL" clId="{C9FAAD09-EBE4-462B-8893-98FD0DF76BA2}" dt="2024-01-28T18:46:58.671" v="7042"/>
          <ac:spMkLst>
            <pc:docMk/>
            <pc:sldMk cId="1152875693" sldId="291"/>
            <ac:spMk id="4" creationId="{D121B818-38F2-D2E0-2982-8B88A78DD591}"/>
          </ac:spMkLst>
        </pc:spChg>
        <pc:spChg chg="add del">
          <ac:chgData name="Singh, Himanshu" userId="b68e37a7-5f1b-489a-b9f7-54b3340accef" providerId="ADAL" clId="{C9FAAD09-EBE4-462B-8893-98FD0DF76BA2}" dt="2024-01-28T18:46:58.671" v="7042"/>
          <ac:spMkLst>
            <pc:docMk/>
            <pc:sldMk cId="1152875693" sldId="291"/>
            <ac:spMk id="5" creationId="{03AF6A7D-8E54-B9A1-E912-E3852B16A402}"/>
          </ac:spMkLst>
        </pc:spChg>
        <pc:spChg chg="add del">
          <ac:chgData name="Singh, Himanshu" userId="b68e37a7-5f1b-489a-b9f7-54b3340accef" providerId="ADAL" clId="{C9FAAD09-EBE4-462B-8893-98FD0DF76BA2}" dt="2024-01-28T18:47:09.687" v="7045"/>
          <ac:spMkLst>
            <pc:docMk/>
            <pc:sldMk cId="1152875693" sldId="291"/>
            <ac:spMk id="6" creationId="{D65904E6-2D39-27DF-8FD6-13AE2D79B0D1}"/>
          </ac:spMkLst>
        </pc:spChg>
        <pc:spChg chg="add del">
          <ac:chgData name="Singh, Himanshu" userId="b68e37a7-5f1b-489a-b9f7-54b3340accef" providerId="ADAL" clId="{C9FAAD09-EBE4-462B-8893-98FD0DF76BA2}" dt="2024-01-28T18:47:09.687" v="7045"/>
          <ac:spMkLst>
            <pc:docMk/>
            <pc:sldMk cId="1152875693" sldId="291"/>
            <ac:spMk id="7" creationId="{C155343A-A1C8-502A-BBA4-AA50EEEB6B84}"/>
          </ac:spMkLst>
        </pc:spChg>
        <pc:spChg chg="add del">
          <ac:chgData name="Singh, Himanshu" userId="b68e37a7-5f1b-489a-b9f7-54b3340accef" providerId="ADAL" clId="{C9FAAD09-EBE4-462B-8893-98FD0DF76BA2}" dt="2024-01-28T18:47:27.002" v="7051"/>
          <ac:spMkLst>
            <pc:docMk/>
            <pc:sldMk cId="1152875693" sldId="291"/>
            <ac:spMk id="8" creationId="{5D8E1316-185E-A8A0-2DE7-D9520C316E49}"/>
          </ac:spMkLst>
        </pc:spChg>
        <pc:spChg chg="add del">
          <ac:chgData name="Singh, Himanshu" userId="b68e37a7-5f1b-489a-b9f7-54b3340accef" providerId="ADAL" clId="{C9FAAD09-EBE4-462B-8893-98FD0DF76BA2}" dt="2024-01-28T18:47:27.002" v="7051"/>
          <ac:spMkLst>
            <pc:docMk/>
            <pc:sldMk cId="1152875693" sldId="291"/>
            <ac:spMk id="9" creationId="{CE186970-D233-A198-B929-02D579BFE52A}"/>
          </ac:spMkLst>
        </pc:spChg>
        <pc:spChg chg="add del">
          <ac:chgData name="Singh, Himanshu" userId="b68e37a7-5f1b-489a-b9f7-54b3340accef" providerId="ADAL" clId="{C9FAAD09-EBE4-462B-8893-98FD0DF76BA2}" dt="2024-01-28T18:47:39.325" v="7057"/>
          <ac:spMkLst>
            <pc:docMk/>
            <pc:sldMk cId="1152875693" sldId="291"/>
            <ac:spMk id="10" creationId="{DD33E986-3051-0170-8BC0-758731B53AA4}"/>
          </ac:spMkLst>
        </pc:spChg>
        <pc:spChg chg="add del">
          <ac:chgData name="Singh, Himanshu" userId="b68e37a7-5f1b-489a-b9f7-54b3340accef" providerId="ADAL" clId="{C9FAAD09-EBE4-462B-8893-98FD0DF76BA2}" dt="2024-01-28T18:47:39.325" v="7057"/>
          <ac:spMkLst>
            <pc:docMk/>
            <pc:sldMk cId="1152875693" sldId="291"/>
            <ac:spMk id="11" creationId="{BA18A6C2-E108-4A22-3BC6-D3BE136E94C3}"/>
          </ac:spMkLst>
        </pc:spChg>
      </pc:sldChg>
      <pc:sldChg chg="addSp delSp modSp new del mod">
        <pc:chgData name="Singh, Himanshu" userId="b68e37a7-5f1b-489a-b9f7-54b3340accef" providerId="ADAL" clId="{C9FAAD09-EBE4-462B-8893-98FD0DF76BA2}" dt="2024-02-03T04:53:14.085" v="17567" actId="47"/>
        <pc:sldMkLst>
          <pc:docMk/>
          <pc:sldMk cId="2521843290" sldId="292"/>
        </pc:sldMkLst>
        <pc:spChg chg="del mod">
          <ac:chgData name="Singh, Himanshu" userId="b68e37a7-5f1b-489a-b9f7-54b3340accef" providerId="ADAL" clId="{C9FAAD09-EBE4-462B-8893-98FD0DF76BA2}" dt="2024-01-28T18:50:49.926" v="7072" actId="478"/>
          <ac:spMkLst>
            <pc:docMk/>
            <pc:sldMk cId="2521843290" sldId="292"/>
            <ac:spMk id="2" creationId="{3BA5E464-AE7E-D9E9-7B80-A72248A054E6}"/>
          </ac:spMkLst>
        </pc:spChg>
        <pc:spChg chg="add del mod">
          <ac:chgData name="Singh, Himanshu" userId="b68e37a7-5f1b-489a-b9f7-54b3340accef" providerId="ADAL" clId="{C9FAAD09-EBE4-462B-8893-98FD0DF76BA2}" dt="2024-01-29T19:14:13.266" v="11627" actId="27636"/>
          <ac:spMkLst>
            <pc:docMk/>
            <pc:sldMk cId="2521843290" sldId="292"/>
            <ac:spMk id="3" creationId="{5CF9F13C-0C13-A917-6D7D-BC2D8CDB1440}"/>
          </ac:spMkLst>
        </pc:spChg>
        <pc:spChg chg="add del">
          <ac:chgData name="Singh, Himanshu" userId="b68e37a7-5f1b-489a-b9f7-54b3340accef" providerId="ADAL" clId="{C9FAAD09-EBE4-462B-8893-98FD0DF76BA2}" dt="2024-01-28T18:57:46.574" v="7335"/>
          <ac:spMkLst>
            <pc:docMk/>
            <pc:sldMk cId="2521843290" sldId="292"/>
            <ac:spMk id="4" creationId="{0FCED270-DFF5-7511-CF8B-B426A5114B2A}"/>
          </ac:spMkLst>
        </pc:spChg>
        <pc:spChg chg="add del">
          <ac:chgData name="Singh, Himanshu" userId="b68e37a7-5f1b-489a-b9f7-54b3340accef" providerId="ADAL" clId="{C9FAAD09-EBE4-462B-8893-98FD0DF76BA2}" dt="2024-01-28T18:58:15.135" v="7340"/>
          <ac:spMkLst>
            <pc:docMk/>
            <pc:sldMk cId="2521843290" sldId="292"/>
            <ac:spMk id="5" creationId="{19E142D9-1B78-2D70-FDF6-8A8DCC2069E9}"/>
          </ac:spMkLst>
        </pc:spChg>
        <pc:spChg chg="add del mod">
          <ac:chgData name="Singh, Himanshu" userId="b68e37a7-5f1b-489a-b9f7-54b3340accef" providerId="ADAL" clId="{C9FAAD09-EBE4-462B-8893-98FD0DF76BA2}" dt="2024-01-28T18:58:14.032" v="7339" actId="478"/>
          <ac:spMkLst>
            <pc:docMk/>
            <pc:sldMk cId="2521843290" sldId="292"/>
            <ac:spMk id="6" creationId="{3A7B9959-7C5A-3382-5455-D9723E8E2C76}"/>
          </ac:spMkLst>
        </pc:spChg>
        <pc:picChg chg="add del">
          <ac:chgData name="Singh, Himanshu" userId="b68e37a7-5f1b-489a-b9f7-54b3340accef" providerId="ADAL" clId="{C9FAAD09-EBE4-462B-8893-98FD0DF76BA2}" dt="2024-01-28T18:57:46.574" v="7335"/>
          <ac:picMkLst>
            <pc:docMk/>
            <pc:sldMk cId="2521843290" sldId="292"/>
            <ac:picMk id="5122" creationId="{1CEED212-5D9D-353E-B77C-6C99EDEB9575}"/>
          </ac:picMkLst>
        </pc:picChg>
        <pc:picChg chg="add del">
          <ac:chgData name="Singh, Himanshu" userId="b68e37a7-5f1b-489a-b9f7-54b3340accef" providerId="ADAL" clId="{C9FAAD09-EBE4-462B-8893-98FD0DF76BA2}" dt="2024-01-28T18:57:46.574" v="7335"/>
          <ac:picMkLst>
            <pc:docMk/>
            <pc:sldMk cId="2521843290" sldId="292"/>
            <ac:picMk id="5123" creationId="{4D293650-E29B-1DFB-5E3D-3517DE90A822}"/>
          </ac:picMkLst>
        </pc:picChg>
        <pc:picChg chg="add del">
          <ac:chgData name="Singh, Himanshu" userId="b68e37a7-5f1b-489a-b9f7-54b3340accef" providerId="ADAL" clId="{C9FAAD09-EBE4-462B-8893-98FD0DF76BA2}" dt="2024-01-28T18:57:46.574" v="7335"/>
          <ac:picMkLst>
            <pc:docMk/>
            <pc:sldMk cId="2521843290" sldId="292"/>
            <ac:picMk id="5124" creationId="{4ED76B85-8A34-9DDD-7127-830A003F571A}"/>
          </ac:picMkLst>
        </pc:picChg>
        <pc:picChg chg="add del">
          <ac:chgData name="Singh, Himanshu" userId="b68e37a7-5f1b-489a-b9f7-54b3340accef" providerId="ADAL" clId="{C9FAAD09-EBE4-462B-8893-98FD0DF76BA2}" dt="2024-01-28T18:57:46.574" v="7335"/>
          <ac:picMkLst>
            <pc:docMk/>
            <pc:sldMk cId="2521843290" sldId="292"/>
            <ac:picMk id="5125" creationId="{9CCDBEC6-758F-BBB5-368F-40AB2EB687E3}"/>
          </ac:picMkLst>
        </pc:picChg>
        <pc:picChg chg="add del">
          <ac:chgData name="Singh, Himanshu" userId="b68e37a7-5f1b-489a-b9f7-54b3340accef" providerId="ADAL" clId="{C9FAAD09-EBE4-462B-8893-98FD0DF76BA2}" dt="2024-01-28T18:58:15.135" v="7340"/>
          <ac:picMkLst>
            <pc:docMk/>
            <pc:sldMk cId="2521843290" sldId="292"/>
            <ac:picMk id="5127" creationId="{BBF35BAF-8807-1183-75E4-06717CB86F85}"/>
          </ac:picMkLst>
        </pc:picChg>
        <pc:picChg chg="add del">
          <ac:chgData name="Singh, Himanshu" userId="b68e37a7-5f1b-489a-b9f7-54b3340accef" providerId="ADAL" clId="{C9FAAD09-EBE4-462B-8893-98FD0DF76BA2}" dt="2024-01-28T18:58:15.135" v="7340"/>
          <ac:picMkLst>
            <pc:docMk/>
            <pc:sldMk cId="2521843290" sldId="292"/>
            <ac:picMk id="5128" creationId="{AB4923E6-F54E-0CC3-8DC7-E9966DFB7AD3}"/>
          </ac:picMkLst>
        </pc:picChg>
        <pc:picChg chg="add del">
          <ac:chgData name="Singh, Himanshu" userId="b68e37a7-5f1b-489a-b9f7-54b3340accef" providerId="ADAL" clId="{C9FAAD09-EBE4-462B-8893-98FD0DF76BA2}" dt="2024-01-28T18:58:15.135" v="7340"/>
          <ac:picMkLst>
            <pc:docMk/>
            <pc:sldMk cId="2521843290" sldId="292"/>
            <ac:picMk id="5129" creationId="{5451A056-7E66-3168-E360-E0EC86477E97}"/>
          </ac:picMkLst>
        </pc:picChg>
        <pc:picChg chg="add del">
          <ac:chgData name="Singh, Himanshu" userId="b68e37a7-5f1b-489a-b9f7-54b3340accef" providerId="ADAL" clId="{C9FAAD09-EBE4-462B-8893-98FD0DF76BA2}" dt="2024-01-28T18:58:15.135" v="7340"/>
          <ac:picMkLst>
            <pc:docMk/>
            <pc:sldMk cId="2521843290" sldId="292"/>
            <ac:picMk id="5130" creationId="{16AAEE49-98AB-4926-DC75-4695F8D0D4AE}"/>
          </ac:picMkLst>
        </pc:picChg>
      </pc:sldChg>
      <pc:sldChg chg="addSp delSp modSp new mod">
        <pc:chgData name="Singh, Himanshu" userId="b68e37a7-5f1b-489a-b9f7-54b3340accef" providerId="ADAL" clId="{C9FAAD09-EBE4-462B-8893-98FD0DF76BA2}" dt="2024-02-03T05:11:35.892" v="17750"/>
        <pc:sldMkLst>
          <pc:docMk/>
          <pc:sldMk cId="1865398875" sldId="293"/>
        </pc:sldMkLst>
        <pc:spChg chg="del mod">
          <ac:chgData name="Singh, Himanshu" userId="b68e37a7-5f1b-489a-b9f7-54b3340accef" providerId="ADAL" clId="{C9FAAD09-EBE4-462B-8893-98FD0DF76BA2}" dt="2024-01-28T19:00:51.806" v="7388" actId="478"/>
          <ac:spMkLst>
            <pc:docMk/>
            <pc:sldMk cId="1865398875" sldId="293"/>
            <ac:spMk id="2" creationId="{5ED0050F-71C9-13A1-6DEB-C7DC91344142}"/>
          </ac:spMkLst>
        </pc:spChg>
        <pc:spChg chg="mod">
          <ac:chgData name="Singh, Himanshu" userId="b68e37a7-5f1b-489a-b9f7-54b3340accef" providerId="ADAL" clId="{C9FAAD09-EBE4-462B-8893-98FD0DF76BA2}" dt="2024-02-03T05:11:35.892" v="17750"/>
          <ac:spMkLst>
            <pc:docMk/>
            <pc:sldMk cId="1865398875" sldId="293"/>
            <ac:spMk id="3" creationId="{B75567B6-7831-370C-338F-8E8D08BF5D2F}"/>
          </ac:spMkLst>
        </pc:spChg>
        <pc:spChg chg="add del">
          <ac:chgData name="Singh, Himanshu" userId="b68e37a7-5f1b-489a-b9f7-54b3340accef" providerId="ADAL" clId="{C9FAAD09-EBE4-462B-8893-98FD0DF76BA2}" dt="2024-01-28T19:12:45.118" v="7434"/>
          <ac:spMkLst>
            <pc:docMk/>
            <pc:sldMk cId="1865398875" sldId="293"/>
            <ac:spMk id="4" creationId="{2524397D-519C-5F69-6612-493877521241}"/>
          </ac:spMkLst>
        </pc:spChg>
        <pc:spChg chg="add del">
          <ac:chgData name="Singh, Himanshu" userId="b68e37a7-5f1b-489a-b9f7-54b3340accef" providerId="ADAL" clId="{C9FAAD09-EBE4-462B-8893-98FD0DF76BA2}" dt="2024-01-28T19:12:45.118" v="7434"/>
          <ac:spMkLst>
            <pc:docMk/>
            <pc:sldMk cId="1865398875" sldId="293"/>
            <ac:spMk id="5" creationId="{946F9730-912F-E214-F846-038088DA61D9}"/>
          </ac:spMkLst>
        </pc:spChg>
        <pc:spChg chg="add del">
          <ac:chgData name="Singh, Himanshu" userId="b68e37a7-5f1b-489a-b9f7-54b3340accef" providerId="ADAL" clId="{C9FAAD09-EBE4-462B-8893-98FD0DF76BA2}" dt="2024-01-28T19:13:00.118" v="7436"/>
          <ac:spMkLst>
            <pc:docMk/>
            <pc:sldMk cId="1865398875" sldId="293"/>
            <ac:spMk id="6" creationId="{77E01C34-37B2-25ED-3514-4C8B69AA373E}"/>
          </ac:spMkLst>
        </pc:spChg>
        <pc:spChg chg="add del">
          <ac:chgData name="Singh, Himanshu" userId="b68e37a7-5f1b-489a-b9f7-54b3340accef" providerId="ADAL" clId="{C9FAAD09-EBE4-462B-8893-98FD0DF76BA2}" dt="2024-01-28T19:13:00.118" v="7436"/>
          <ac:spMkLst>
            <pc:docMk/>
            <pc:sldMk cId="1865398875" sldId="293"/>
            <ac:spMk id="7" creationId="{547037BA-63B3-84BA-CBC1-6631A919A3E3}"/>
          </ac:spMkLst>
        </pc:spChg>
        <pc:spChg chg="add del">
          <ac:chgData name="Singh, Himanshu" userId="b68e37a7-5f1b-489a-b9f7-54b3340accef" providerId="ADAL" clId="{C9FAAD09-EBE4-462B-8893-98FD0DF76BA2}" dt="2024-01-28T19:13:11.067" v="7438"/>
          <ac:spMkLst>
            <pc:docMk/>
            <pc:sldMk cId="1865398875" sldId="293"/>
            <ac:spMk id="8" creationId="{315F2B65-F47C-6901-F50B-9F3D10FB6F33}"/>
          </ac:spMkLst>
        </pc:spChg>
        <pc:spChg chg="add del">
          <ac:chgData name="Singh, Himanshu" userId="b68e37a7-5f1b-489a-b9f7-54b3340accef" providerId="ADAL" clId="{C9FAAD09-EBE4-462B-8893-98FD0DF76BA2}" dt="2024-01-28T19:13:11.067" v="7438"/>
          <ac:spMkLst>
            <pc:docMk/>
            <pc:sldMk cId="1865398875" sldId="293"/>
            <ac:spMk id="9" creationId="{8036D037-415C-EE06-2DCD-E9AF39B91FA4}"/>
          </ac:spMkLst>
        </pc:spChg>
        <pc:spChg chg="add del">
          <ac:chgData name="Singh, Himanshu" userId="b68e37a7-5f1b-489a-b9f7-54b3340accef" providerId="ADAL" clId="{C9FAAD09-EBE4-462B-8893-98FD0DF76BA2}" dt="2024-01-28T19:13:30.605" v="7443"/>
          <ac:spMkLst>
            <pc:docMk/>
            <pc:sldMk cId="1865398875" sldId="293"/>
            <ac:spMk id="10" creationId="{39516F32-5723-71A3-D705-F184D9780F16}"/>
          </ac:spMkLst>
        </pc:spChg>
        <pc:spChg chg="add del">
          <ac:chgData name="Singh, Himanshu" userId="b68e37a7-5f1b-489a-b9f7-54b3340accef" providerId="ADAL" clId="{C9FAAD09-EBE4-462B-8893-98FD0DF76BA2}" dt="2024-01-28T19:13:30.605" v="7443"/>
          <ac:spMkLst>
            <pc:docMk/>
            <pc:sldMk cId="1865398875" sldId="293"/>
            <ac:spMk id="11" creationId="{0D598C8A-6207-114F-800E-2655868C3DEC}"/>
          </ac:spMkLst>
        </pc:spChg>
      </pc:sldChg>
      <pc:sldChg chg="addSp delSp modSp new mod">
        <pc:chgData name="Singh, Himanshu" userId="b68e37a7-5f1b-489a-b9f7-54b3340accef" providerId="ADAL" clId="{C9FAAD09-EBE4-462B-8893-98FD0DF76BA2}" dt="2024-02-04T17:37:28.941" v="18055" actId="20577"/>
        <pc:sldMkLst>
          <pc:docMk/>
          <pc:sldMk cId="3643192230" sldId="294"/>
        </pc:sldMkLst>
        <pc:spChg chg="del mod">
          <ac:chgData name="Singh, Himanshu" userId="b68e37a7-5f1b-489a-b9f7-54b3340accef" providerId="ADAL" clId="{C9FAAD09-EBE4-462B-8893-98FD0DF76BA2}" dt="2024-01-28T19:19:11.174" v="7538" actId="478"/>
          <ac:spMkLst>
            <pc:docMk/>
            <pc:sldMk cId="3643192230" sldId="294"/>
            <ac:spMk id="2" creationId="{27854C3A-11F2-5AB9-EA48-C997F6A79B24}"/>
          </ac:spMkLst>
        </pc:spChg>
        <pc:spChg chg="del mod">
          <ac:chgData name="Singh, Himanshu" userId="b68e37a7-5f1b-489a-b9f7-54b3340accef" providerId="ADAL" clId="{C9FAAD09-EBE4-462B-8893-98FD0DF76BA2}" dt="2024-01-28T19:19:47.279" v="7540" actId="3680"/>
          <ac:spMkLst>
            <pc:docMk/>
            <pc:sldMk cId="3643192230" sldId="294"/>
            <ac:spMk id="3" creationId="{D046C9C6-757F-2699-B180-BF442DFFD813}"/>
          </ac:spMkLst>
        </pc:spChg>
        <pc:spChg chg="add del mod">
          <ac:chgData name="Singh, Himanshu" userId="b68e37a7-5f1b-489a-b9f7-54b3340accef" providerId="ADAL" clId="{C9FAAD09-EBE4-462B-8893-98FD0DF76BA2}" dt="2024-01-28T19:20:24.027" v="7545" actId="3680"/>
          <ac:spMkLst>
            <pc:docMk/>
            <pc:sldMk cId="3643192230" sldId="294"/>
            <ac:spMk id="6" creationId="{70A2DEAC-212B-1403-7259-30F3F9600C88}"/>
          </ac:spMkLst>
        </pc:spChg>
        <pc:spChg chg="add del mod">
          <ac:chgData name="Singh, Himanshu" userId="b68e37a7-5f1b-489a-b9f7-54b3340accef" providerId="ADAL" clId="{C9FAAD09-EBE4-462B-8893-98FD0DF76BA2}" dt="2024-01-28T19:23:12.720" v="7562" actId="478"/>
          <ac:spMkLst>
            <pc:docMk/>
            <pc:sldMk cId="3643192230" sldId="294"/>
            <ac:spMk id="13" creationId="{F973C5AB-2646-4994-A1E3-17F92319439E}"/>
          </ac:spMkLst>
        </pc:spChg>
        <pc:spChg chg="add mod">
          <ac:chgData name="Singh, Himanshu" userId="b68e37a7-5f1b-489a-b9f7-54b3340accef" providerId="ADAL" clId="{C9FAAD09-EBE4-462B-8893-98FD0DF76BA2}" dt="2024-02-04T17:37:28.941" v="18055" actId="20577"/>
          <ac:spMkLst>
            <pc:docMk/>
            <pc:sldMk cId="3643192230" sldId="294"/>
            <ac:spMk id="15" creationId="{A410E3FD-A1AE-7013-B196-DD7F39DC166B}"/>
          </ac:spMkLst>
        </pc:spChg>
        <pc:graphicFrameChg chg="add del mod ord modGraphic">
          <ac:chgData name="Singh, Himanshu" userId="b68e37a7-5f1b-489a-b9f7-54b3340accef" providerId="ADAL" clId="{C9FAAD09-EBE4-462B-8893-98FD0DF76BA2}" dt="2024-01-28T19:19:59.271" v="7543" actId="478"/>
          <ac:graphicFrameMkLst>
            <pc:docMk/>
            <pc:sldMk cId="3643192230" sldId="294"/>
            <ac:graphicFrameMk id="4" creationId="{64166E5E-E19F-DFBE-7F5D-207C34384CD4}"/>
          </ac:graphicFrameMkLst>
        </pc:graphicFrameChg>
        <pc:graphicFrameChg chg="add del mod ord modGraphic">
          <ac:chgData name="Singh, Himanshu" userId="b68e37a7-5f1b-489a-b9f7-54b3340accef" providerId="ADAL" clId="{C9FAAD09-EBE4-462B-8893-98FD0DF76BA2}" dt="2024-01-28T19:23:18.025" v="7569" actId="478"/>
          <ac:graphicFrameMkLst>
            <pc:docMk/>
            <pc:sldMk cId="3643192230" sldId="294"/>
            <ac:graphicFrameMk id="7" creationId="{8BA822E0-94A2-93FA-E09B-FD75153BA373}"/>
          </ac:graphicFrameMkLst>
        </pc:graphicFrameChg>
        <pc:cxnChg chg="add del mod">
          <ac:chgData name="Singh, Himanshu" userId="b68e37a7-5f1b-489a-b9f7-54b3340accef" providerId="ADAL" clId="{C9FAAD09-EBE4-462B-8893-98FD0DF76BA2}" dt="2024-01-28T19:23:14.879" v="7566" actId="11529"/>
          <ac:cxnSpMkLst>
            <pc:docMk/>
            <pc:sldMk cId="3643192230" sldId="294"/>
            <ac:cxnSpMk id="9" creationId="{EC772124-870F-306B-1CC6-AFAE9395003A}"/>
          </ac:cxnSpMkLst>
        </pc:cxnChg>
      </pc:sldChg>
      <pc:sldChg chg="delSp modSp new del mod">
        <pc:chgData name="Singh, Himanshu" userId="b68e37a7-5f1b-489a-b9f7-54b3340accef" providerId="ADAL" clId="{C9FAAD09-EBE4-462B-8893-98FD0DF76BA2}" dt="2024-02-03T04:53:14.888" v="17568" actId="47"/>
        <pc:sldMkLst>
          <pc:docMk/>
          <pc:sldMk cId="3927669133" sldId="295"/>
        </pc:sldMkLst>
        <pc:spChg chg="del mod">
          <ac:chgData name="Singh, Himanshu" userId="b68e37a7-5f1b-489a-b9f7-54b3340accef" providerId="ADAL" clId="{C9FAAD09-EBE4-462B-8893-98FD0DF76BA2}" dt="2024-01-28T19:26:29.191" v="7653" actId="478"/>
          <ac:spMkLst>
            <pc:docMk/>
            <pc:sldMk cId="3927669133" sldId="295"/>
            <ac:spMk id="2" creationId="{4CE8CF88-377D-7277-58FA-DE8F0BF1CE1E}"/>
          </ac:spMkLst>
        </pc:spChg>
        <pc:spChg chg="mod">
          <ac:chgData name="Singh, Himanshu" userId="b68e37a7-5f1b-489a-b9f7-54b3340accef" providerId="ADAL" clId="{C9FAAD09-EBE4-462B-8893-98FD0DF76BA2}" dt="2024-01-29T19:14:13.329" v="11628" actId="27636"/>
          <ac:spMkLst>
            <pc:docMk/>
            <pc:sldMk cId="3927669133" sldId="295"/>
            <ac:spMk id="3" creationId="{1977C596-FBFE-687B-381D-337CF5AEAF3E}"/>
          </ac:spMkLst>
        </pc:spChg>
      </pc:sldChg>
      <pc:sldChg chg="delSp modSp new del mod">
        <pc:chgData name="Singh, Himanshu" userId="b68e37a7-5f1b-489a-b9f7-54b3340accef" providerId="ADAL" clId="{C9FAAD09-EBE4-462B-8893-98FD0DF76BA2}" dt="2024-02-03T04:53:15.566" v="17569" actId="47"/>
        <pc:sldMkLst>
          <pc:docMk/>
          <pc:sldMk cId="1927181968" sldId="296"/>
        </pc:sldMkLst>
        <pc:spChg chg="del mod">
          <ac:chgData name="Singh, Himanshu" userId="b68e37a7-5f1b-489a-b9f7-54b3340accef" providerId="ADAL" clId="{C9FAAD09-EBE4-462B-8893-98FD0DF76BA2}" dt="2024-01-28T19:30:37.916" v="7741" actId="478"/>
          <ac:spMkLst>
            <pc:docMk/>
            <pc:sldMk cId="1927181968" sldId="296"/>
            <ac:spMk id="2" creationId="{7C82D204-516C-214C-2A4A-37C59E2C5FF9}"/>
          </ac:spMkLst>
        </pc:spChg>
        <pc:spChg chg="mod">
          <ac:chgData name="Singh, Himanshu" userId="b68e37a7-5f1b-489a-b9f7-54b3340accef" providerId="ADAL" clId="{C9FAAD09-EBE4-462B-8893-98FD0DF76BA2}" dt="2024-02-02T17:01:40.509" v="13592" actId="6549"/>
          <ac:spMkLst>
            <pc:docMk/>
            <pc:sldMk cId="1927181968" sldId="296"/>
            <ac:spMk id="3" creationId="{117E1B27-EA55-77BA-F66D-134E3BA0B074}"/>
          </ac:spMkLst>
        </pc:spChg>
      </pc:sldChg>
      <pc:sldChg chg="delSp modSp new mod">
        <pc:chgData name="Singh, Himanshu" userId="b68e37a7-5f1b-489a-b9f7-54b3340accef" providerId="ADAL" clId="{C9FAAD09-EBE4-462B-8893-98FD0DF76BA2}" dt="2024-02-04T17:58:08.112" v="18242" actId="20577"/>
        <pc:sldMkLst>
          <pc:docMk/>
          <pc:sldMk cId="1774985494" sldId="297"/>
        </pc:sldMkLst>
        <pc:spChg chg="del mod">
          <ac:chgData name="Singh, Himanshu" userId="b68e37a7-5f1b-489a-b9f7-54b3340accef" providerId="ADAL" clId="{C9FAAD09-EBE4-462B-8893-98FD0DF76BA2}" dt="2024-01-29T15:40:41.807" v="7822" actId="478"/>
          <ac:spMkLst>
            <pc:docMk/>
            <pc:sldMk cId="1774985494" sldId="297"/>
            <ac:spMk id="2" creationId="{B7D67195-5024-3227-4846-8B040B0FCE8C}"/>
          </ac:spMkLst>
        </pc:spChg>
        <pc:spChg chg="mod">
          <ac:chgData name="Singh, Himanshu" userId="b68e37a7-5f1b-489a-b9f7-54b3340accef" providerId="ADAL" clId="{C9FAAD09-EBE4-462B-8893-98FD0DF76BA2}" dt="2024-02-04T17:58:08.112" v="18242" actId="20577"/>
          <ac:spMkLst>
            <pc:docMk/>
            <pc:sldMk cId="1774985494" sldId="297"/>
            <ac:spMk id="3" creationId="{2C1DD870-0B6B-FF8D-A362-B3A65209AE50}"/>
          </ac:spMkLst>
        </pc:spChg>
      </pc:sldChg>
      <pc:sldChg chg="delSp modSp new mod">
        <pc:chgData name="Singh, Himanshu" userId="b68e37a7-5f1b-489a-b9f7-54b3340accef" providerId="ADAL" clId="{C9FAAD09-EBE4-462B-8893-98FD0DF76BA2}" dt="2024-02-04T17:06:51.273" v="17874" actId="20577"/>
        <pc:sldMkLst>
          <pc:docMk/>
          <pc:sldMk cId="291959278" sldId="298"/>
        </pc:sldMkLst>
        <pc:spChg chg="del mod">
          <ac:chgData name="Singh, Himanshu" userId="b68e37a7-5f1b-489a-b9f7-54b3340accef" providerId="ADAL" clId="{C9FAAD09-EBE4-462B-8893-98FD0DF76BA2}" dt="2024-01-29T16:08:50.590" v="8075" actId="478"/>
          <ac:spMkLst>
            <pc:docMk/>
            <pc:sldMk cId="291959278" sldId="298"/>
            <ac:spMk id="2" creationId="{FB71E569-E286-2A55-B1E5-F0124A55C6FE}"/>
          </ac:spMkLst>
        </pc:spChg>
        <pc:spChg chg="mod">
          <ac:chgData name="Singh, Himanshu" userId="b68e37a7-5f1b-489a-b9f7-54b3340accef" providerId="ADAL" clId="{C9FAAD09-EBE4-462B-8893-98FD0DF76BA2}" dt="2024-02-04T17:06:51.273" v="17874" actId="20577"/>
          <ac:spMkLst>
            <pc:docMk/>
            <pc:sldMk cId="291959278" sldId="298"/>
            <ac:spMk id="3" creationId="{8225DBB0-6326-8073-B03B-EC6BF689EA6E}"/>
          </ac:spMkLst>
        </pc:spChg>
      </pc:sldChg>
      <pc:sldChg chg="delSp modSp new mod">
        <pc:chgData name="Singh, Himanshu" userId="b68e37a7-5f1b-489a-b9f7-54b3340accef" providerId="ADAL" clId="{C9FAAD09-EBE4-462B-8893-98FD0DF76BA2}" dt="2024-02-02T16:01:05.750" v="13007" actId="20577"/>
        <pc:sldMkLst>
          <pc:docMk/>
          <pc:sldMk cId="97405999" sldId="299"/>
        </pc:sldMkLst>
        <pc:spChg chg="del mod">
          <ac:chgData name="Singh, Himanshu" userId="b68e37a7-5f1b-489a-b9f7-54b3340accef" providerId="ADAL" clId="{C9FAAD09-EBE4-462B-8893-98FD0DF76BA2}" dt="2024-01-29T16:17:24.382" v="8169" actId="478"/>
          <ac:spMkLst>
            <pc:docMk/>
            <pc:sldMk cId="97405999" sldId="299"/>
            <ac:spMk id="2" creationId="{AA7EB209-C1D5-76C8-CA53-628EBBD01871}"/>
          </ac:spMkLst>
        </pc:spChg>
        <pc:spChg chg="mod">
          <ac:chgData name="Singh, Himanshu" userId="b68e37a7-5f1b-489a-b9f7-54b3340accef" providerId="ADAL" clId="{C9FAAD09-EBE4-462B-8893-98FD0DF76BA2}" dt="2024-02-02T16:01:05.750" v="13007" actId="20577"/>
          <ac:spMkLst>
            <pc:docMk/>
            <pc:sldMk cId="97405999" sldId="299"/>
            <ac:spMk id="3" creationId="{54BF63A1-452D-1B0E-BDD7-0CE66E3A1A57}"/>
          </ac:spMkLst>
        </pc:spChg>
      </pc:sldChg>
      <pc:sldChg chg="delSp modSp new mod">
        <pc:chgData name="Singh, Himanshu" userId="b68e37a7-5f1b-489a-b9f7-54b3340accef" providerId="ADAL" clId="{C9FAAD09-EBE4-462B-8893-98FD0DF76BA2}" dt="2024-02-03T05:11:36.903" v="17752"/>
        <pc:sldMkLst>
          <pc:docMk/>
          <pc:sldMk cId="1829874986" sldId="300"/>
        </pc:sldMkLst>
        <pc:spChg chg="del mod">
          <ac:chgData name="Singh, Himanshu" userId="b68e37a7-5f1b-489a-b9f7-54b3340accef" providerId="ADAL" clId="{C9FAAD09-EBE4-462B-8893-98FD0DF76BA2}" dt="2024-01-29T16:21:14.730" v="8201" actId="478"/>
          <ac:spMkLst>
            <pc:docMk/>
            <pc:sldMk cId="1829874986" sldId="300"/>
            <ac:spMk id="2" creationId="{07676632-78A4-D2B7-22B2-D14F236AFFAE}"/>
          </ac:spMkLst>
        </pc:spChg>
        <pc:spChg chg="mod">
          <ac:chgData name="Singh, Himanshu" userId="b68e37a7-5f1b-489a-b9f7-54b3340accef" providerId="ADAL" clId="{C9FAAD09-EBE4-462B-8893-98FD0DF76BA2}" dt="2024-02-03T05:11:36.903" v="17752"/>
          <ac:spMkLst>
            <pc:docMk/>
            <pc:sldMk cId="1829874986" sldId="300"/>
            <ac:spMk id="3" creationId="{96DDA162-33A4-97A9-E3C5-A09D49B73B10}"/>
          </ac:spMkLst>
        </pc:spChg>
      </pc:sldChg>
      <pc:sldChg chg="addSp delSp modSp new del mod">
        <pc:chgData name="Singh, Himanshu" userId="b68e37a7-5f1b-489a-b9f7-54b3340accef" providerId="ADAL" clId="{C9FAAD09-EBE4-462B-8893-98FD0DF76BA2}" dt="2024-01-29T16:52:47.035" v="8500" actId="47"/>
        <pc:sldMkLst>
          <pc:docMk/>
          <pc:sldMk cId="108709276" sldId="301"/>
        </pc:sldMkLst>
        <pc:spChg chg="del mod">
          <ac:chgData name="Singh, Himanshu" userId="b68e37a7-5f1b-489a-b9f7-54b3340accef" providerId="ADAL" clId="{C9FAAD09-EBE4-462B-8893-98FD0DF76BA2}" dt="2024-01-29T16:38:12.626" v="8493" actId="478"/>
          <ac:spMkLst>
            <pc:docMk/>
            <pc:sldMk cId="108709276" sldId="301"/>
            <ac:spMk id="2" creationId="{B45855C7-FBF2-3790-DA3F-E99CEA996E18}"/>
          </ac:spMkLst>
        </pc:spChg>
        <pc:spChg chg="add del mod">
          <ac:chgData name="Singh, Himanshu" userId="b68e37a7-5f1b-489a-b9f7-54b3340accef" providerId="ADAL" clId="{C9FAAD09-EBE4-462B-8893-98FD0DF76BA2}" dt="2024-01-29T16:52:33.253" v="8499" actId="14100"/>
          <ac:spMkLst>
            <pc:docMk/>
            <pc:sldMk cId="108709276" sldId="301"/>
            <ac:spMk id="3" creationId="{D66672C1-6ABB-B6AE-9EB6-8D213E01254F}"/>
          </ac:spMkLst>
        </pc:spChg>
        <pc:spChg chg="add del">
          <ac:chgData name="Singh, Himanshu" userId="b68e37a7-5f1b-489a-b9f7-54b3340accef" providerId="ADAL" clId="{C9FAAD09-EBE4-462B-8893-98FD0DF76BA2}" dt="2024-01-29T16:38:44.565" v="8497" actId="22"/>
          <ac:spMkLst>
            <pc:docMk/>
            <pc:sldMk cId="108709276" sldId="301"/>
            <ac:spMk id="5" creationId="{5BA8FCF7-65D9-CADF-6862-9B0076E6E282}"/>
          </ac:spMkLst>
        </pc:spChg>
      </pc:sldChg>
      <pc:sldChg chg="addSp delSp modSp new mod">
        <pc:chgData name="Singh, Himanshu" userId="b68e37a7-5f1b-489a-b9f7-54b3340accef" providerId="ADAL" clId="{C9FAAD09-EBE4-462B-8893-98FD0DF76BA2}" dt="2024-02-04T17:11:01.609" v="17923" actId="14100"/>
        <pc:sldMkLst>
          <pc:docMk/>
          <pc:sldMk cId="2694981657" sldId="301"/>
        </pc:sldMkLst>
        <pc:spChg chg="del mod">
          <ac:chgData name="Singh, Himanshu" userId="b68e37a7-5f1b-489a-b9f7-54b3340accef" providerId="ADAL" clId="{C9FAAD09-EBE4-462B-8893-98FD0DF76BA2}" dt="2024-01-29T16:53:26.549" v="8503" actId="478"/>
          <ac:spMkLst>
            <pc:docMk/>
            <pc:sldMk cId="2694981657" sldId="301"/>
            <ac:spMk id="2" creationId="{0A9F92A6-C455-5909-5D38-415A7613E570}"/>
          </ac:spMkLst>
        </pc:spChg>
        <pc:spChg chg="mod">
          <ac:chgData name="Singh, Himanshu" userId="b68e37a7-5f1b-489a-b9f7-54b3340accef" providerId="ADAL" clId="{C9FAAD09-EBE4-462B-8893-98FD0DF76BA2}" dt="2024-02-03T04:33:23.678" v="17561" actId="255"/>
          <ac:spMkLst>
            <pc:docMk/>
            <pc:sldMk cId="2694981657" sldId="301"/>
            <ac:spMk id="3" creationId="{A1F419C0-3298-3373-7A22-34D5524E569A}"/>
          </ac:spMkLst>
        </pc:spChg>
        <pc:spChg chg="add del mod">
          <ac:chgData name="Singh, Himanshu" userId="b68e37a7-5f1b-489a-b9f7-54b3340accef" providerId="ADAL" clId="{C9FAAD09-EBE4-462B-8893-98FD0DF76BA2}" dt="2024-01-29T17:29:47.517" v="8929" actId="478"/>
          <ac:spMkLst>
            <pc:docMk/>
            <pc:sldMk cId="2694981657" sldId="301"/>
            <ac:spMk id="10" creationId="{ED46C7E2-863D-0CAB-7BCC-26814944F1EE}"/>
          </ac:spMkLst>
        </pc:spChg>
        <pc:spChg chg="add del mod">
          <ac:chgData name="Singh, Himanshu" userId="b68e37a7-5f1b-489a-b9f7-54b3340accef" providerId="ADAL" clId="{C9FAAD09-EBE4-462B-8893-98FD0DF76BA2}" dt="2024-01-29T17:39:02.184" v="9056" actId="478"/>
          <ac:spMkLst>
            <pc:docMk/>
            <pc:sldMk cId="2694981657" sldId="301"/>
            <ac:spMk id="12" creationId="{F8F07C8A-7D9D-95E3-48DD-55C36FF15F32}"/>
          </ac:spMkLst>
        </pc:spChg>
        <pc:graphicFrameChg chg="add del modGraphic">
          <ac:chgData name="Singh, Himanshu" userId="b68e37a7-5f1b-489a-b9f7-54b3340accef" providerId="ADAL" clId="{C9FAAD09-EBE4-462B-8893-98FD0DF76BA2}" dt="2024-01-29T16:56:31.185" v="8536" actId="3680"/>
          <ac:graphicFrameMkLst>
            <pc:docMk/>
            <pc:sldMk cId="2694981657" sldId="301"/>
            <ac:graphicFrameMk id="4" creationId="{5BD74D4A-5DD2-2423-7829-D010D63EAC0A}"/>
          </ac:graphicFrameMkLst>
        </pc:graphicFrameChg>
        <pc:graphicFrameChg chg="add del mod modGraphic">
          <ac:chgData name="Singh, Himanshu" userId="b68e37a7-5f1b-489a-b9f7-54b3340accef" providerId="ADAL" clId="{C9FAAD09-EBE4-462B-8893-98FD0DF76BA2}" dt="2024-01-29T17:08:32.365" v="8685" actId="478"/>
          <ac:graphicFrameMkLst>
            <pc:docMk/>
            <pc:sldMk cId="2694981657" sldId="301"/>
            <ac:graphicFrameMk id="5" creationId="{3E374E47-7692-15A3-55E6-77CEB30D1756}"/>
          </ac:graphicFrameMkLst>
        </pc:graphicFrameChg>
        <pc:graphicFrameChg chg="add del mod modGraphic">
          <ac:chgData name="Singh, Himanshu" userId="b68e37a7-5f1b-489a-b9f7-54b3340accef" providerId="ADAL" clId="{C9FAAD09-EBE4-462B-8893-98FD0DF76BA2}" dt="2024-01-29T17:08:26.709" v="8684" actId="478"/>
          <ac:graphicFrameMkLst>
            <pc:docMk/>
            <pc:sldMk cId="2694981657" sldId="301"/>
            <ac:graphicFrameMk id="6" creationId="{C1FA9C5D-9BE6-E825-F38F-C811CE58FFD0}"/>
          </ac:graphicFrameMkLst>
        </pc:graphicFrameChg>
        <pc:graphicFrameChg chg="add mod modGraphic">
          <ac:chgData name="Singh, Himanshu" userId="b68e37a7-5f1b-489a-b9f7-54b3340accef" providerId="ADAL" clId="{C9FAAD09-EBE4-462B-8893-98FD0DF76BA2}" dt="2024-02-04T17:11:01.609" v="17923" actId="14100"/>
          <ac:graphicFrameMkLst>
            <pc:docMk/>
            <pc:sldMk cId="2694981657" sldId="301"/>
            <ac:graphicFrameMk id="7" creationId="{8A096B91-F6E3-E117-D87E-30BBC35CA6A0}"/>
          </ac:graphicFrameMkLst>
        </pc:graphicFrameChg>
        <pc:graphicFrameChg chg="add del">
          <ac:chgData name="Singh, Himanshu" userId="b68e37a7-5f1b-489a-b9f7-54b3340accef" providerId="ADAL" clId="{C9FAAD09-EBE4-462B-8893-98FD0DF76BA2}" dt="2024-01-29T17:14:46.659" v="8753"/>
          <ac:graphicFrameMkLst>
            <pc:docMk/>
            <pc:sldMk cId="2694981657" sldId="301"/>
            <ac:graphicFrameMk id="8" creationId="{EBAD34E9-D04E-6EF3-51EA-81A02B1C4B38}"/>
          </ac:graphicFrameMkLst>
        </pc:graphicFrameChg>
      </pc:sldChg>
      <pc:sldChg chg="addSp delSp modSp new del mod">
        <pc:chgData name="Singh, Himanshu" userId="b68e37a7-5f1b-489a-b9f7-54b3340accef" providerId="ADAL" clId="{C9FAAD09-EBE4-462B-8893-98FD0DF76BA2}" dt="2024-02-03T05:07:40.979" v="17659" actId="47"/>
        <pc:sldMkLst>
          <pc:docMk/>
          <pc:sldMk cId="2462886378" sldId="302"/>
        </pc:sldMkLst>
        <pc:spChg chg="del mod">
          <ac:chgData name="Singh, Himanshu" userId="b68e37a7-5f1b-489a-b9f7-54b3340accef" providerId="ADAL" clId="{C9FAAD09-EBE4-462B-8893-98FD0DF76BA2}" dt="2024-01-29T17:40:28.426" v="9063" actId="478"/>
          <ac:spMkLst>
            <pc:docMk/>
            <pc:sldMk cId="2462886378" sldId="302"/>
            <ac:spMk id="2" creationId="{F6C753F2-1D6A-CB90-594A-B2D37108ADE7}"/>
          </ac:spMkLst>
        </pc:spChg>
        <pc:spChg chg="mod">
          <ac:chgData name="Singh, Himanshu" userId="b68e37a7-5f1b-489a-b9f7-54b3340accef" providerId="ADAL" clId="{C9FAAD09-EBE4-462B-8893-98FD0DF76BA2}" dt="2024-02-02T19:52:36.692" v="16670" actId="255"/>
          <ac:spMkLst>
            <pc:docMk/>
            <pc:sldMk cId="2462886378" sldId="302"/>
            <ac:spMk id="3" creationId="{95824935-4BCA-B04B-5CCC-187F38333F19}"/>
          </ac:spMkLst>
        </pc:spChg>
        <pc:spChg chg="add del">
          <ac:chgData name="Singh, Himanshu" userId="b68e37a7-5f1b-489a-b9f7-54b3340accef" providerId="ADAL" clId="{C9FAAD09-EBE4-462B-8893-98FD0DF76BA2}" dt="2024-01-29T17:45:18.999" v="9102"/>
          <ac:spMkLst>
            <pc:docMk/>
            <pc:sldMk cId="2462886378" sldId="302"/>
            <ac:spMk id="4" creationId="{1C71B885-509B-F8A3-CF2A-21A33E585BA8}"/>
          </ac:spMkLst>
        </pc:spChg>
        <pc:spChg chg="add del">
          <ac:chgData name="Singh, Himanshu" userId="b68e37a7-5f1b-489a-b9f7-54b3340accef" providerId="ADAL" clId="{C9FAAD09-EBE4-462B-8893-98FD0DF76BA2}" dt="2024-01-29T17:45:18.999" v="9102"/>
          <ac:spMkLst>
            <pc:docMk/>
            <pc:sldMk cId="2462886378" sldId="302"/>
            <ac:spMk id="5" creationId="{2CA8EBD2-7627-EB20-39DC-E87D578B7FEF}"/>
          </ac:spMkLst>
        </pc:spChg>
        <pc:spChg chg="add del">
          <ac:chgData name="Singh, Himanshu" userId="b68e37a7-5f1b-489a-b9f7-54b3340accef" providerId="ADAL" clId="{C9FAAD09-EBE4-462B-8893-98FD0DF76BA2}" dt="2024-01-29T17:50:18.635" v="9154"/>
          <ac:spMkLst>
            <pc:docMk/>
            <pc:sldMk cId="2462886378" sldId="302"/>
            <ac:spMk id="6" creationId="{FC38D8BF-91A5-9BBC-F5CA-EA41CFBC1A05}"/>
          </ac:spMkLst>
        </pc:spChg>
        <pc:spChg chg="add del">
          <ac:chgData name="Singh, Himanshu" userId="b68e37a7-5f1b-489a-b9f7-54b3340accef" providerId="ADAL" clId="{C9FAAD09-EBE4-462B-8893-98FD0DF76BA2}" dt="2024-01-29T17:50:18.635" v="9154"/>
          <ac:spMkLst>
            <pc:docMk/>
            <pc:sldMk cId="2462886378" sldId="302"/>
            <ac:spMk id="7" creationId="{7C45BD9F-D8ED-AAD0-C283-734FCB1A0BAE}"/>
          </ac:spMkLst>
        </pc:spChg>
      </pc:sldChg>
      <pc:sldChg chg="delSp modSp new del mod">
        <pc:chgData name="Singh, Himanshu" userId="b68e37a7-5f1b-489a-b9f7-54b3340accef" providerId="ADAL" clId="{C9FAAD09-EBE4-462B-8893-98FD0DF76BA2}" dt="2024-02-03T05:07:41.821" v="17660" actId="47"/>
        <pc:sldMkLst>
          <pc:docMk/>
          <pc:sldMk cId="3345704198" sldId="303"/>
        </pc:sldMkLst>
        <pc:spChg chg="del">
          <ac:chgData name="Singh, Himanshu" userId="b68e37a7-5f1b-489a-b9f7-54b3340accef" providerId="ADAL" clId="{C9FAAD09-EBE4-462B-8893-98FD0DF76BA2}" dt="2024-01-29T17:57:33.356" v="9973" actId="478"/>
          <ac:spMkLst>
            <pc:docMk/>
            <pc:sldMk cId="3345704198" sldId="303"/>
            <ac:spMk id="2" creationId="{04D4CD46-1718-7F18-E258-611E59426F72}"/>
          </ac:spMkLst>
        </pc:spChg>
        <pc:spChg chg="mod">
          <ac:chgData name="Singh, Himanshu" userId="b68e37a7-5f1b-489a-b9f7-54b3340accef" providerId="ADAL" clId="{C9FAAD09-EBE4-462B-8893-98FD0DF76BA2}" dt="2024-02-02T16:10:06.889" v="13199" actId="20577"/>
          <ac:spMkLst>
            <pc:docMk/>
            <pc:sldMk cId="3345704198" sldId="303"/>
            <ac:spMk id="3" creationId="{86F57E18-1501-73CC-0F88-0E9584914DF5}"/>
          </ac:spMkLst>
        </pc:spChg>
      </pc:sldChg>
      <pc:sldChg chg="delSp modSp new add del mod">
        <pc:chgData name="Singh, Himanshu" userId="b68e37a7-5f1b-489a-b9f7-54b3340accef" providerId="ADAL" clId="{C9FAAD09-EBE4-462B-8893-98FD0DF76BA2}" dt="2024-02-03T05:08:29.105" v="17663" actId="47"/>
        <pc:sldMkLst>
          <pc:docMk/>
          <pc:sldMk cId="1950182467" sldId="304"/>
        </pc:sldMkLst>
        <pc:spChg chg="del mod">
          <ac:chgData name="Singh, Himanshu" userId="b68e37a7-5f1b-489a-b9f7-54b3340accef" providerId="ADAL" clId="{C9FAAD09-EBE4-462B-8893-98FD0DF76BA2}" dt="2024-01-29T18:10:16.904" v="10205" actId="478"/>
          <ac:spMkLst>
            <pc:docMk/>
            <pc:sldMk cId="1950182467" sldId="304"/>
            <ac:spMk id="2" creationId="{3D84E92B-E3FB-CCF5-C960-6EA98990DDBC}"/>
          </ac:spMkLst>
        </pc:spChg>
        <pc:spChg chg="mod">
          <ac:chgData name="Singh, Himanshu" userId="b68e37a7-5f1b-489a-b9f7-54b3340accef" providerId="ADAL" clId="{C9FAAD09-EBE4-462B-8893-98FD0DF76BA2}" dt="2024-01-29T18:15:45.608" v="10375" actId="20577"/>
          <ac:spMkLst>
            <pc:docMk/>
            <pc:sldMk cId="1950182467" sldId="304"/>
            <ac:spMk id="3" creationId="{D2A77581-7191-777D-D527-047D87F130BE}"/>
          </ac:spMkLst>
        </pc:spChg>
      </pc:sldChg>
      <pc:sldChg chg="addSp delSp modSp new mod ord">
        <pc:chgData name="Singh, Himanshu" userId="b68e37a7-5f1b-489a-b9f7-54b3340accef" providerId="ADAL" clId="{C9FAAD09-EBE4-462B-8893-98FD0DF76BA2}" dt="2024-02-02T19:21:19.378" v="15881"/>
        <pc:sldMkLst>
          <pc:docMk/>
          <pc:sldMk cId="2158930019" sldId="305"/>
        </pc:sldMkLst>
        <pc:spChg chg="del mod">
          <ac:chgData name="Singh, Himanshu" userId="b68e37a7-5f1b-489a-b9f7-54b3340accef" providerId="ADAL" clId="{C9FAAD09-EBE4-462B-8893-98FD0DF76BA2}" dt="2024-01-29T18:17:19.042" v="10381" actId="478"/>
          <ac:spMkLst>
            <pc:docMk/>
            <pc:sldMk cId="2158930019" sldId="305"/>
            <ac:spMk id="2" creationId="{A3B7F0B0-94EB-9A10-3E2E-E56F61FF956E}"/>
          </ac:spMkLst>
        </pc:spChg>
        <pc:spChg chg="mod">
          <ac:chgData name="Singh, Himanshu" userId="b68e37a7-5f1b-489a-b9f7-54b3340accef" providerId="ADAL" clId="{C9FAAD09-EBE4-462B-8893-98FD0DF76BA2}" dt="2024-01-29T18:21:57.478" v="10400" actId="20577"/>
          <ac:spMkLst>
            <pc:docMk/>
            <pc:sldMk cId="2158930019" sldId="305"/>
            <ac:spMk id="3" creationId="{41D5B1B5-EE67-CDD6-B871-88872D8F21B0}"/>
          </ac:spMkLst>
        </pc:spChg>
        <pc:spChg chg="add mod">
          <ac:chgData name="Singh, Himanshu" userId="b68e37a7-5f1b-489a-b9f7-54b3340accef" providerId="ADAL" clId="{C9FAAD09-EBE4-462B-8893-98FD0DF76BA2}" dt="2024-01-29T18:25:46.189" v="10436"/>
          <ac:spMkLst>
            <pc:docMk/>
            <pc:sldMk cId="2158930019" sldId="305"/>
            <ac:spMk id="4" creationId="{2A851448-2776-E8BB-D827-04B9268D1220}"/>
          </ac:spMkLst>
        </pc:spChg>
        <pc:spChg chg="add mod">
          <ac:chgData name="Singh, Himanshu" userId="b68e37a7-5f1b-489a-b9f7-54b3340accef" providerId="ADAL" clId="{C9FAAD09-EBE4-462B-8893-98FD0DF76BA2}" dt="2024-01-29T18:26:13.017" v="10438" actId="255"/>
          <ac:spMkLst>
            <pc:docMk/>
            <pc:sldMk cId="2158930019" sldId="305"/>
            <ac:spMk id="17" creationId="{D4D6A12D-8E75-FAEF-E41C-324D1EB976F4}"/>
          </ac:spMkLst>
        </pc:spChg>
        <pc:spChg chg="add mod">
          <ac:chgData name="Singh, Himanshu" userId="b68e37a7-5f1b-489a-b9f7-54b3340accef" providerId="ADAL" clId="{C9FAAD09-EBE4-462B-8893-98FD0DF76BA2}" dt="2024-01-29T18:25:35.439" v="10435" actId="255"/>
          <ac:spMkLst>
            <pc:docMk/>
            <pc:sldMk cId="2158930019" sldId="305"/>
            <ac:spMk id="18" creationId="{0C0B34A5-5E29-F332-4194-19B03EDF072D}"/>
          </ac:spMkLst>
        </pc:spChg>
        <pc:spChg chg="add mod">
          <ac:chgData name="Singh, Himanshu" userId="b68e37a7-5f1b-489a-b9f7-54b3340accef" providerId="ADAL" clId="{C9FAAD09-EBE4-462B-8893-98FD0DF76BA2}" dt="2024-01-29T18:27:56.568" v="10472" actId="1076"/>
          <ac:spMkLst>
            <pc:docMk/>
            <pc:sldMk cId="2158930019" sldId="305"/>
            <ac:spMk id="21" creationId="{D18D682E-0753-2990-7F33-8330F941E511}"/>
          </ac:spMkLst>
        </pc:spChg>
        <pc:cxnChg chg="add">
          <ac:chgData name="Singh, Himanshu" userId="b68e37a7-5f1b-489a-b9f7-54b3340accef" providerId="ADAL" clId="{C9FAAD09-EBE4-462B-8893-98FD0DF76BA2}" dt="2024-01-29T18:22:15.520" v="10402" actId="11529"/>
          <ac:cxnSpMkLst>
            <pc:docMk/>
            <pc:sldMk cId="2158930019" sldId="305"/>
            <ac:cxnSpMk id="6" creationId="{94C05542-20B8-618D-8024-5A65AD4A7E8A}"/>
          </ac:cxnSpMkLst>
        </pc:cxnChg>
        <pc:cxnChg chg="add mod">
          <ac:chgData name="Singh, Himanshu" userId="b68e37a7-5f1b-489a-b9f7-54b3340accef" providerId="ADAL" clId="{C9FAAD09-EBE4-462B-8893-98FD0DF76BA2}" dt="2024-01-29T18:22:41.896" v="10407" actId="14100"/>
          <ac:cxnSpMkLst>
            <pc:docMk/>
            <pc:sldMk cId="2158930019" sldId="305"/>
            <ac:cxnSpMk id="8" creationId="{5551D372-75A2-35BA-308E-EEB467DC812E}"/>
          </ac:cxnSpMkLst>
        </pc:cxnChg>
        <pc:cxnChg chg="add del">
          <ac:chgData name="Singh, Himanshu" userId="b68e37a7-5f1b-489a-b9f7-54b3340accef" providerId="ADAL" clId="{C9FAAD09-EBE4-462B-8893-98FD0DF76BA2}" dt="2024-01-29T18:22:55.658" v="10409" actId="11529"/>
          <ac:cxnSpMkLst>
            <pc:docMk/>
            <pc:sldMk cId="2158930019" sldId="305"/>
            <ac:cxnSpMk id="11" creationId="{59548A99-F191-7DA6-D97C-54B79749DC15}"/>
          </ac:cxnSpMkLst>
        </pc:cxnChg>
        <pc:cxnChg chg="add mod">
          <ac:chgData name="Singh, Himanshu" userId="b68e37a7-5f1b-489a-b9f7-54b3340accef" providerId="ADAL" clId="{C9FAAD09-EBE4-462B-8893-98FD0DF76BA2}" dt="2024-01-29T18:23:19.137" v="10411" actId="1076"/>
          <ac:cxnSpMkLst>
            <pc:docMk/>
            <pc:sldMk cId="2158930019" sldId="305"/>
            <ac:cxnSpMk id="13" creationId="{C48134BB-82A5-9100-5FD3-15FD1A395265}"/>
          </ac:cxnSpMkLst>
        </pc:cxnChg>
        <pc:cxnChg chg="add">
          <ac:chgData name="Singh, Himanshu" userId="b68e37a7-5f1b-489a-b9f7-54b3340accef" providerId="ADAL" clId="{C9FAAD09-EBE4-462B-8893-98FD0DF76BA2}" dt="2024-01-29T18:23:30.401" v="10412" actId="11529"/>
          <ac:cxnSpMkLst>
            <pc:docMk/>
            <pc:sldMk cId="2158930019" sldId="305"/>
            <ac:cxnSpMk id="15" creationId="{FAA2169E-8941-9CA1-0236-E83F150FA10B}"/>
          </ac:cxnSpMkLst>
        </pc:cxnChg>
        <pc:cxnChg chg="add mod">
          <ac:chgData name="Singh, Himanshu" userId="b68e37a7-5f1b-489a-b9f7-54b3340accef" providerId="ADAL" clId="{C9FAAD09-EBE4-462B-8893-98FD0DF76BA2}" dt="2024-01-29T18:23:39.554" v="10414" actId="1076"/>
          <ac:cxnSpMkLst>
            <pc:docMk/>
            <pc:sldMk cId="2158930019" sldId="305"/>
            <ac:cxnSpMk id="16" creationId="{84FD401E-8C71-136E-40C3-6EC78C882B7F}"/>
          </ac:cxnSpMkLst>
        </pc:cxnChg>
        <pc:cxnChg chg="add mod">
          <ac:chgData name="Singh, Himanshu" userId="b68e37a7-5f1b-489a-b9f7-54b3340accef" providerId="ADAL" clId="{C9FAAD09-EBE4-462B-8893-98FD0DF76BA2}" dt="2024-01-29T18:24:25.967" v="10424" actId="14100"/>
          <ac:cxnSpMkLst>
            <pc:docMk/>
            <pc:sldMk cId="2158930019" sldId="305"/>
            <ac:cxnSpMk id="19" creationId="{C58E653E-BCD9-8C95-398A-CD58E998BE31}"/>
          </ac:cxnSpMkLst>
        </pc:cxnChg>
      </pc:sldChg>
      <pc:sldChg chg="addSp delSp modSp new mod ord">
        <pc:chgData name="Singh, Himanshu" userId="b68e37a7-5f1b-489a-b9f7-54b3340accef" providerId="ADAL" clId="{C9FAAD09-EBE4-462B-8893-98FD0DF76BA2}" dt="2024-02-04T17:15:00.520" v="17996" actId="20577"/>
        <pc:sldMkLst>
          <pc:docMk/>
          <pc:sldMk cId="1827220197" sldId="306"/>
        </pc:sldMkLst>
        <pc:spChg chg="del mod">
          <ac:chgData name="Singh, Himanshu" userId="b68e37a7-5f1b-489a-b9f7-54b3340accef" providerId="ADAL" clId="{C9FAAD09-EBE4-462B-8893-98FD0DF76BA2}" dt="2024-01-29T18:28:22.055" v="10475" actId="478"/>
          <ac:spMkLst>
            <pc:docMk/>
            <pc:sldMk cId="1827220197" sldId="306"/>
            <ac:spMk id="2" creationId="{44F5C147-229B-EE56-5847-5C044FC6DD3C}"/>
          </ac:spMkLst>
        </pc:spChg>
        <pc:spChg chg="mod">
          <ac:chgData name="Singh, Himanshu" userId="b68e37a7-5f1b-489a-b9f7-54b3340accef" providerId="ADAL" clId="{C9FAAD09-EBE4-462B-8893-98FD0DF76BA2}" dt="2024-02-04T17:15:00.520" v="17996" actId="20577"/>
          <ac:spMkLst>
            <pc:docMk/>
            <pc:sldMk cId="1827220197" sldId="306"/>
            <ac:spMk id="3" creationId="{39481CBC-1E4A-C9E8-446B-BAAB32CFB4ED}"/>
          </ac:spMkLst>
        </pc:spChg>
        <pc:spChg chg="add del">
          <ac:chgData name="Singh, Himanshu" userId="b68e37a7-5f1b-489a-b9f7-54b3340accef" providerId="ADAL" clId="{C9FAAD09-EBE4-462B-8893-98FD0DF76BA2}" dt="2024-01-29T18:36:42.342" v="10491"/>
          <ac:spMkLst>
            <pc:docMk/>
            <pc:sldMk cId="1827220197" sldId="306"/>
            <ac:spMk id="4" creationId="{14C65DDF-E0CA-CE61-B787-06F4113E29A3}"/>
          </ac:spMkLst>
        </pc:spChg>
        <pc:spChg chg="add del">
          <ac:chgData name="Singh, Himanshu" userId="b68e37a7-5f1b-489a-b9f7-54b3340accef" providerId="ADAL" clId="{C9FAAD09-EBE4-462B-8893-98FD0DF76BA2}" dt="2024-01-29T18:36:42.342" v="10491"/>
          <ac:spMkLst>
            <pc:docMk/>
            <pc:sldMk cId="1827220197" sldId="306"/>
            <ac:spMk id="5" creationId="{9D5977BF-BAF0-0DA3-656C-48991C35C623}"/>
          </ac:spMkLst>
        </pc:spChg>
        <pc:spChg chg="add del">
          <ac:chgData name="Singh, Himanshu" userId="b68e37a7-5f1b-489a-b9f7-54b3340accef" providerId="ADAL" clId="{C9FAAD09-EBE4-462B-8893-98FD0DF76BA2}" dt="2024-01-29T18:36:42.342" v="10491"/>
          <ac:spMkLst>
            <pc:docMk/>
            <pc:sldMk cId="1827220197" sldId="306"/>
            <ac:spMk id="6" creationId="{37F443E1-C6C0-EC62-E61F-AF916E94DC5A}"/>
          </ac:spMkLst>
        </pc:spChg>
        <pc:spChg chg="add del">
          <ac:chgData name="Singh, Himanshu" userId="b68e37a7-5f1b-489a-b9f7-54b3340accef" providerId="ADAL" clId="{C9FAAD09-EBE4-462B-8893-98FD0DF76BA2}" dt="2024-01-29T18:36:42.342" v="10491"/>
          <ac:spMkLst>
            <pc:docMk/>
            <pc:sldMk cId="1827220197" sldId="306"/>
            <ac:spMk id="7" creationId="{DFC90452-FA38-D2DA-B825-31337EF1C4B1}"/>
          </ac:spMkLst>
        </pc:spChg>
        <pc:spChg chg="add del">
          <ac:chgData name="Singh, Himanshu" userId="b68e37a7-5f1b-489a-b9f7-54b3340accef" providerId="ADAL" clId="{C9FAAD09-EBE4-462B-8893-98FD0DF76BA2}" dt="2024-01-29T18:36:42.342" v="10491"/>
          <ac:spMkLst>
            <pc:docMk/>
            <pc:sldMk cId="1827220197" sldId="306"/>
            <ac:spMk id="8" creationId="{DE679AF5-F39D-D4B4-5D4F-B74117175DEF}"/>
          </ac:spMkLst>
        </pc:spChg>
        <pc:spChg chg="add del">
          <ac:chgData name="Singh, Himanshu" userId="b68e37a7-5f1b-489a-b9f7-54b3340accef" providerId="ADAL" clId="{C9FAAD09-EBE4-462B-8893-98FD0DF76BA2}" dt="2024-01-29T18:36:42.342" v="10491"/>
          <ac:spMkLst>
            <pc:docMk/>
            <pc:sldMk cId="1827220197" sldId="306"/>
            <ac:spMk id="9" creationId="{2ECB4E2B-E634-88D0-C5B8-3324DC8B3C88}"/>
          </ac:spMkLst>
        </pc:spChg>
        <pc:spChg chg="add del">
          <ac:chgData name="Singh, Himanshu" userId="b68e37a7-5f1b-489a-b9f7-54b3340accef" providerId="ADAL" clId="{C9FAAD09-EBE4-462B-8893-98FD0DF76BA2}" dt="2024-01-29T18:36:42.342" v="10491"/>
          <ac:spMkLst>
            <pc:docMk/>
            <pc:sldMk cId="1827220197" sldId="306"/>
            <ac:spMk id="10" creationId="{8995A713-A9FF-A9A2-BA12-B82E015F771E}"/>
          </ac:spMkLst>
        </pc:spChg>
        <pc:spChg chg="add del">
          <ac:chgData name="Singh, Himanshu" userId="b68e37a7-5f1b-489a-b9f7-54b3340accef" providerId="ADAL" clId="{C9FAAD09-EBE4-462B-8893-98FD0DF76BA2}" dt="2024-01-29T18:36:42.342" v="10491"/>
          <ac:spMkLst>
            <pc:docMk/>
            <pc:sldMk cId="1827220197" sldId="306"/>
            <ac:spMk id="11" creationId="{4CB97D5F-8DB1-0894-CB0E-8BA0D716F23A}"/>
          </ac:spMkLst>
        </pc:spChg>
        <pc:spChg chg="add del">
          <ac:chgData name="Singh, Himanshu" userId="b68e37a7-5f1b-489a-b9f7-54b3340accef" providerId="ADAL" clId="{C9FAAD09-EBE4-462B-8893-98FD0DF76BA2}" dt="2024-01-29T18:36:42.342" v="10491"/>
          <ac:spMkLst>
            <pc:docMk/>
            <pc:sldMk cId="1827220197" sldId="306"/>
            <ac:spMk id="12" creationId="{6C5C15BD-95BE-4CF0-46E6-70DE97BBC67A}"/>
          </ac:spMkLst>
        </pc:spChg>
        <pc:spChg chg="add del">
          <ac:chgData name="Singh, Himanshu" userId="b68e37a7-5f1b-489a-b9f7-54b3340accef" providerId="ADAL" clId="{C9FAAD09-EBE4-462B-8893-98FD0DF76BA2}" dt="2024-01-29T18:36:42.342" v="10491"/>
          <ac:spMkLst>
            <pc:docMk/>
            <pc:sldMk cId="1827220197" sldId="306"/>
            <ac:spMk id="13" creationId="{934C4168-4C72-98C0-8E80-244B1D6F3416}"/>
          </ac:spMkLst>
        </pc:spChg>
        <pc:spChg chg="add del">
          <ac:chgData name="Singh, Himanshu" userId="b68e37a7-5f1b-489a-b9f7-54b3340accef" providerId="ADAL" clId="{C9FAAD09-EBE4-462B-8893-98FD0DF76BA2}" dt="2024-01-29T18:36:42.342" v="10491"/>
          <ac:spMkLst>
            <pc:docMk/>
            <pc:sldMk cId="1827220197" sldId="306"/>
            <ac:spMk id="14" creationId="{3D4CE489-6CFE-CE3E-DB00-6EF95ACEEBEB}"/>
          </ac:spMkLst>
        </pc:spChg>
        <pc:spChg chg="add del">
          <ac:chgData name="Singh, Himanshu" userId="b68e37a7-5f1b-489a-b9f7-54b3340accef" providerId="ADAL" clId="{C9FAAD09-EBE4-462B-8893-98FD0DF76BA2}" dt="2024-01-29T18:36:42.342" v="10491"/>
          <ac:spMkLst>
            <pc:docMk/>
            <pc:sldMk cId="1827220197" sldId="306"/>
            <ac:spMk id="15" creationId="{324D04CA-9AF9-D319-4363-31D6F635E285}"/>
          </ac:spMkLst>
        </pc:spChg>
        <pc:spChg chg="add del">
          <ac:chgData name="Singh, Himanshu" userId="b68e37a7-5f1b-489a-b9f7-54b3340accef" providerId="ADAL" clId="{C9FAAD09-EBE4-462B-8893-98FD0DF76BA2}" dt="2024-01-29T18:36:42.342" v="10491"/>
          <ac:spMkLst>
            <pc:docMk/>
            <pc:sldMk cId="1827220197" sldId="306"/>
            <ac:spMk id="16" creationId="{82D86CE4-18CC-86CB-038F-675D66C1FD07}"/>
          </ac:spMkLst>
        </pc:spChg>
        <pc:spChg chg="add del">
          <ac:chgData name="Singh, Himanshu" userId="b68e37a7-5f1b-489a-b9f7-54b3340accef" providerId="ADAL" clId="{C9FAAD09-EBE4-462B-8893-98FD0DF76BA2}" dt="2024-01-29T18:36:42.342" v="10491"/>
          <ac:spMkLst>
            <pc:docMk/>
            <pc:sldMk cId="1827220197" sldId="306"/>
            <ac:spMk id="17" creationId="{B7EF35E4-4FF6-5CE8-74FD-5D36775C131E}"/>
          </ac:spMkLst>
        </pc:spChg>
        <pc:spChg chg="add del">
          <ac:chgData name="Singh, Himanshu" userId="b68e37a7-5f1b-489a-b9f7-54b3340accef" providerId="ADAL" clId="{C9FAAD09-EBE4-462B-8893-98FD0DF76BA2}" dt="2024-01-29T18:36:42.342" v="10491"/>
          <ac:spMkLst>
            <pc:docMk/>
            <pc:sldMk cId="1827220197" sldId="306"/>
            <ac:spMk id="18" creationId="{C77D1CB1-CC5B-EA06-34F6-E62E7B3AB5F3}"/>
          </ac:spMkLst>
        </pc:spChg>
        <pc:spChg chg="add del">
          <ac:chgData name="Singh, Himanshu" userId="b68e37a7-5f1b-489a-b9f7-54b3340accef" providerId="ADAL" clId="{C9FAAD09-EBE4-462B-8893-98FD0DF76BA2}" dt="2024-01-29T18:36:42.342" v="10491"/>
          <ac:spMkLst>
            <pc:docMk/>
            <pc:sldMk cId="1827220197" sldId="306"/>
            <ac:spMk id="19" creationId="{BD439DBB-7AAA-8233-30FF-28E4BBF552D5}"/>
          </ac:spMkLst>
        </pc:spChg>
        <pc:spChg chg="add del">
          <ac:chgData name="Singh, Himanshu" userId="b68e37a7-5f1b-489a-b9f7-54b3340accef" providerId="ADAL" clId="{C9FAAD09-EBE4-462B-8893-98FD0DF76BA2}" dt="2024-01-29T18:36:42.342" v="10491"/>
          <ac:spMkLst>
            <pc:docMk/>
            <pc:sldMk cId="1827220197" sldId="306"/>
            <ac:spMk id="20" creationId="{C32D5F49-91D2-C6F2-F5BA-5A7F10789FFC}"/>
          </ac:spMkLst>
        </pc:spChg>
        <pc:spChg chg="add del">
          <ac:chgData name="Singh, Himanshu" userId="b68e37a7-5f1b-489a-b9f7-54b3340accef" providerId="ADAL" clId="{C9FAAD09-EBE4-462B-8893-98FD0DF76BA2}" dt="2024-01-29T18:36:42.342" v="10491"/>
          <ac:spMkLst>
            <pc:docMk/>
            <pc:sldMk cId="1827220197" sldId="306"/>
            <ac:spMk id="21" creationId="{6AF73679-2415-8244-CEB8-4191164DFA93}"/>
          </ac:spMkLst>
        </pc:spChg>
        <pc:spChg chg="add del">
          <ac:chgData name="Singh, Himanshu" userId="b68e37a7-5f1b-489a-b9f7-54b3340accef" providerId="ADAL" clId="{C9FAAD09-EBE4-462B-8893-98FD0DF76BA2}" dt="2024-01-29T18:36:42.342" v="10491"/>
          <ac:spMkLst>
            <pc:docMk/>
            <pc:sldMk cId="1827220197" sldId="306"/>
            <ac:spMk id="22" creationId="{730CFEB0-EA32-0CC6-C117-F70B35A85217}"/>
          </ac:spMkLst>
        </pc:spChg>
        <pc:spChg chg="add del">
          <ac:chgData name="Singh, Himanshu" userId="b68e37a7-5f1b-489a-b9f7-54b3340accef" providerId="ADAL" clId="{C9FAAD09-EBE4-462B-8893-98FD0DF76BA2}" dt="2024-01-29T18:36:42.342" v="10491"/>
          <ac:spMkLst>
            <pc:docMk/>
            <pc:sldMk cId="1827220197" sldId="306"/>
            <ac:spMk id="23" creationId="{F4CA077D-CBA3-A04F-E2DA-435A5BEEFF15}"/>
          </ac:spMkLst>
        </pc:spChg>
        <pc:spChg chg="add del">
          <ac:chgData name="Singh, Himanshu" userId="b68e37a7-5f1b-489a-b9f7-54b3340accef" providerId="ADAL" clId="{C9FAAD09-EBE4-462B-8893-98FD0DF76BA2}" dt="2024-01-29T18:36:42.342" v="10491"/>
          <ac:spMkLst>
            <pc:docMk/>
            <pc:sldMk cId="1827220197" sldId="306"/>
            <ac:spMk id="24" creationId="{66702D5B-AF39-55AC-9158-A009EA0E88CF}"/>
          </ac:spMkLst>
        </pc:spChg>
        <pc:spChg chg="add del">
          <ac:chgData name="Singh, Himanshu" userId="b68e37a7-5f1b-489a-b9f7-54b3340accef" providerId="ADAL" clId="{C9FAAD09-EBE4-462B-8893-98FD0DF76BA2}" dt="2024-01-29T18:36:42.342" v="10491"/>
          <ac:spMkLst>
            <pc:docMk/>
            <pc:sldMk cId="1827220197" sldId="306"/>
            <ac:spMk id="25" creationId="{3DEDCBC1-86E5-28B8-DC07-863A20A75ECE}"/>
          </ac:spMkLst>
        </pc:spChg>
        <pc:spChg chg="add del">
          <ac:chgData name="Singh, Himanshu" userId="b68e37a7-5f1b-489a-b9f7-54b3340accef" providerId="ADAL" clId="{C9FAAD09-EBE4-462B-8893-98FD0DF76BA2}" dt="2024-01-29T18:36:42.342" v="10491"/>
          <ac:spMkLst>
            <pc:docMk/>
            <pc:sldMk cId="1827220197" sldId="306"/>
            <ac:spMk id="26" creationId="{226B3166-42AD-B81E-BC42-B8577D792AAD}"/>
          </ac:spMkLst>
        </pc:spChg>
        <pc:spChg chg="add del">
          <ac:chgData name="Singh, Himanshu" userId="b68e37a7-5f1b-489a-b9f7-54b3340accef" providerId="ADAL" clId="{C9FAAD09-EBE4-462B-8893-98FD0DF76BA2}" dt="2024-01-29T18:36:42.342" v="10491"/>
          <ac:spMkLst>
            <pc:docMk/>
            <pc:sldMk cId="1827220197" sldId="306"/>
            <ac:spMk id="27" creationId="{84754A49-AA94-0A2A-8BB2-8D395EC18174}"/>
          </ac:spMkLst>
        </pc:spChg>
        <pc:spChg chg="add del">
          <ac:chgData name="Singh, Himanshu" userId="b68e37a7-5f1b-489a-b9f7-54b3340accef" providerId="ADAL" clId="{C9FAAD09-EBE4-462B-8893-98FD0DF76BA2}" dt="2024-01-29T18:36:42.342" v="10491"/>
          <ac:spMkLst>
            <pc:docMk/>
            <pc:sldMk cId="1827220197" sldId="306"/>
            <ac:spMk id="28" creationId="{6ADE8AB2-073B-DC9C-F5D3-B68ECD4A3361}"/>
          </ac:spMkLst>
        </pc:spChg>
      </pc:sldChg>
      <pc:sldChg chg="delSp modSp new mod ord">
        <pc:chgData name="Singh, Himanshu" userId="b68e37a7-5f1b-489a-b9f7-54b3340accef" providerId="ADAL" clId="{C9FAAD09-EBE4-462B-8893-98FD0DF76BA2}" dt="2024-02-03T05:11:35.892" v="17750"/>
        <pc:sldMkLst>
          <pc:docMk/>
          <pc:sldMk cId="3384777968" sldId="307"/>
        </pc:sldMkLst>
        <pc:spChg chg="del">
          <ac:chgData name="Singh, Himanshu" userId="b68e37a7-5f1b-489a-b9f7-54b3340accef" providerId="ADAL" clId="{C9FAAD09-EBE4-462B-8893-98FD0DF76BA2}" dt="2024-01-29T18:41:41.823" v="10801" actId="478"/>
          <ac:spMkLst>
            <pc:docMk/>
            <pc:sldMk cId="3384777968" sldId="307"/>
            <ac:spMk id="2" creationId="{4DBABC4C-422E-EDAD-6197-3D08EEBC8ECB}"/>
          </ac:spMkLst>
        </pc:spChg>
        <pc:spChg chg="mod">
          <ac:chgData name="Singh, Himanshu" userId="b68e37a7-5f1b-489a-b9f7-54b3340accef" providerId="ADAL" clId="{C9FAAD09-EBE4-462B-8893-98FD0DF76BA2}" dt="2024-02-03T05:11:35.892" v="17750"/>
          <ac:spMkLst>
            <pc:docMk/>
            <pc:sldMk cId="3384777968" sldId="307"/>
            <ac:spMk id="3" creationId="{02F1DEFF-DBC5-AABF-9782-3DD1F4B989A0}"/>
          </ac:spMkLst>
        </pc:spChg>
      </pc:sldChg>
      <pc:sldChg chg="addSp delSp modSp new mod">
        <pc:chgData name="Singh, Himanshu" userId="b68e37a7-5f1b-489a-b9f7-54b3340accef" providerId="ADAL" clId="{C9FAAD09-EBE4-462B-8893-98FD0DF76BA2}" dt="2024-02-03T05:11:35.892" v="17750"/>
        <pc:sldMkLst>
          <pc:docMk/>
          <pc:sldMk cId="3712060098" sldId="308"/>
        </pc:sldMkLst>
        <pc:spChg chg="del mod">
          <ac:chgData name="Singh, Himanshu" userId="b68e37a7-5f1b-489a-b9f7-54b3340accef" providerId="ADAL" clId="{C9FAAD09-EBE4-462B-8893-98FD0DF76BA2}" dt="2024-01-29T19:31:58.013" v="12183" actId="478"/>
          <ac:spMkLst>
            <pc:docMk/>
            <pc:sldMk cId="3712060098" sldId="308"/>
            <ac:spMk id="2" creationId="{CC7EC2D0-5BCF-C429-BE09-A74A73E8EEDF}"/>
          </ac:spMkLst>
        </pc:spChg>
        <pc:spChg chg="mod">
          <ac:chgData name="Singh, Himanshu" userId="b68e37a7-5f1b-489a-b9f7-54b3340accef" providerId="ADAL" clId="{C9FAAD09-EBE4-462B-8893-98FD0DF76BA2}" dt="2024-02-03T05:11:35.892" v="17750"/>
          <ac:spMkLst>
            <pc:docMk/>
            <pc:sldMk cId="3712060098" sldId="308"/>
            <ac:spMk id="3" creationId="{88FD9684-7D16-5DDE-B534-8C5D8B9604F4}"/>
          </ac:spMkLst>
        </pc:spChg>
        <pc:spChg chg="add del">
          <ac:chgData name="Singh, Himanshu" userId="b68e37a7-5f1b-489a-b9f7-54b3340accef" providerId="ADAL" clId="{C9FAAD09-EBE4-462B-8893-98FD0DF76BA2}" dt="2024-01-29T19:38:04.968" v="12212"/>
          <ac:spMkLst>
            <pc:docMk/>
            <pc:sldMk cId="3712060098" sldId="308"/>
            <ac:spMk id="4" creationId="{8EA73377-6DB2-043A-E243-A3F060A5D1DF}"/>
          </ac:spMkLst>
        </pc:spChg>
        <pc:spChg chg="add del">
          <ac:chgData name="Singh, Himanshu" userId="b68e37a7-5f1b-489a-b9f7-54b3340accef" providerId="ADAL" clId="{C9FAAD09-EBE4-462B-8893-98FD0DF76BA2}" dt="2024-01-29T19:38:04.968" v="12212"/>
          <ac:spMkLst>
            <pc:docMk/>
            <pc:sldMk cId="3712060098" sldId="308"/>
            <ac:spMk id="5" creationId="{8154F782-271B-6788-04C8-A2FAA6C104C1}"/>
          </ac:spMkLst>
        </pc:spChg>
      </pc:sldChg>
      <pc:sldChg chg="delSp modSp new mod">
        <pc:chgData name="Singh, Himanshu" userId="b68e37a7-5f1b-489a-b9f7-54b3340accef" providerId="ADAL" clId="{C9FAAD09-EBE4-462B-8893-98FD0DF76BA2}" dt="2024-02-04T17:44:31.812" v="18204" actId="20577"/>
        <pc:sldMkLst>
          <pc:docMk/>
          <pc:sldMk cId="1675887914" sldId="309"/>
        </pc:sldMkLst>
        <pc:spChg chg="del mod">
          <ac:chgData name="Singh, Himanshu" userId="b68e37a7-5f1b-489a-b9f7-54b3340accef" providerId="ADAL" clId="{C9FAAD09-EBE4-462B-8893-98FD0DF76BA2}" dt="2024-01-29T19:40:57.235" v="12355" actId="478"/>
          <ac:spMkLst>
            <pc:docMk/>
            <pc:sldMk cId="1675887914" sldId="309"/>
            <ac:spMk id="2" creationId="{564AD625-5EE4-4D1F-5D70-2814139E60E4}"/>
          </ac:spMkLst>
        </pc:spChg>
        <pc:spChg chg="mod">
          <ac:chgData name="Singh, Himanshu" userId="b68e37a7-5f1b-489a-b9f7-54b3340accef" providerId="ADAL" clId="{C9FAAD09-EBE4-462B-8893-98FD0DF76BA2}" dt="2024-02-04T17:44:31.812" v="18204" actId="20577"/>
          <ac:spMkLst>
            <pc:docMk/>
            <pc:sldMk cId="1675887914" sldId="309"/>
            <ac:spMk id="3" creationId="{5169338E-CEB7-0F9B-79DD-05B32F9EA1D7}"/>
          </ac:spMkLst>
        </pc:spChg>
      </pc:sldChg>
      <pc:sldChg chg="delSp modSp new mod">
        <pc:chgData name="Singh, Himanshu" userId="b68e37a7-5f1b-489a-b9f7-54b3340accef" providerId="ADAL" clId="{C9FAAD09-EBE4-462B-8893-98FD0DF76BA2}" dt="2024-02-04T17:44:40.340" v="18213" actId="20577"/>
        <pc:sldMkLst>
          <pc:docMk/>
          <pc:sldMk cId="72307748" sldId="310"/>
        </pc:sldMkLst>
        <pc:spChg chg="del mod">
          <ac:chgData name="Singh, Himanshu" userId="b68e37a7-5f1b-489a-b9f7-54b3340accef" providerId="ADAL" clId="{C9FAAD09-EBE4-462B-8893-98FD0DF76BA2}" dt="2024-01-29T19:45:03.145" v="12383" actId="478"/>
          <ac:spMkLst>
            <pc:docMk/>
            <pc:sldMk cId="72307748" sldId="310"/>
            <ac:spMk id="2" creationId="{F4EF6E11-3D9E-C935-1776-6A880A673EC8}"/>
          </ac:spMkLst>
        </pc:spChg>
        <pc:spChg chg="mod">
          <ac:chgData name="Singh, Himanshu" userId="b68e37a7-5f1b-489a-b9f7-54b3340accef" providerId="ADAL" clId="{C9FAAD09-EBE4-462B-8893-98FD0DF76BA2}" dt="2024-02-04T17:44:40.340" v="18213" actId="20577"/>
          <ac:spMkLst>
            <pc:docMk/>
            <pc:sldMk cId="72307748" sldId="310"/>
            <ac:spMk id="3" creationId="{729A54A5-9437-2FEF-81EC-00ECC9AD1235}"/>
          </ac:spMkLst>
        </pc:spChg>
      </pc:sldChg>
      <pc:sldChg chg="delSp modSp new mod ord">
        <pc:chgData name="Singh, Himanshu" userId="b68e37a7-5f1b-489a-b9f7-54b3340accef" providerId="ADAL" clId="{C9FAAD09-EBE4-462B-8893-98FD0DF76BA2}" dt="2024-02-04T17:40:23.712" v="18064" actId="207"/>
        <pc:sldMkLst>
          <pc:docMk/>
          <pc:sldMk cId="3208782897" sldId="311"/>
        </pc:sldMkLst>
        <pc:spChg chg="del mod">
          <ac:chgData name="Singh, Himanshu" userId="b68e37a7-5f1b-489a-b9f7-54b3340accef" providerId="ADAL" clId="{C9FAAD09-EBE4-462B-8893-98FD0DF76BA2}" dt="2024-01-29T19:48:45.484" v="12408" actId="478"/>
          <ac:spMkLst>
            <pc:docMk/>
            <pc:sldMk cId="3208782897" sldId="311"/>
            <ac:spMk id="2" creationId="{107AF3FC-08B5-BE52-85AC-9C40B6B0EE38}"/>
          </ac:spMkLst>
        </pc:spChg>
        <pc:spChg chg="mod">
          <ac:chgData name="Singh, Himanshu" userId="b68e37a7-5f1b-489a-b9f7-54b3340accef" providerId="ADAL" clId="{C9FAAD09-EBE4-462B-8893-98FD0DF76BA2}" dt="2024-02-04T17:40:23.712" v="18064" actId="207"/>
          <ac:spMkLst>
            <pc:docMk/>
            <pc:sldMk cId="3208782897" sldId="311"/>
            <ac:spMk id="3" creationId="{F73367F0-0E67-CA0F-4E99-6EE2E2634D0E}"/>
          </ac:spMkLst>
        </pc:spChg>
      </pc:sldChg>
      <pc:sldChg chg="delSp modSp new mod">
        <pc:chgData name="Singh, Himanshu" userId="b68e37a7-5f1b-489a-b9f7-54b3340accef" providerId="ADAL" clId="{C9FAAD09-EBE4-462B-8893-98FD0DF76BA2}" dt="2024-02-04T17:44:59.679" v="18221" actId="207"/>
        <pc:sldMkLst>
          <pc:docMk/>
          <pc:sldMk cId="3537237438" sldId="312"/>
        </pc:sldMkLst>
        <pc:spChg chg="del mod">
          <ac:chgData name="Singh, Himanshu" userId="b68e37a7-5f1b-489a-b9f7-54b3340accef" providerId="ADAL" clId="{C9FAAD09-EBE4-462B-8893-98FD0DF76BA2}" dt="2024-01-29T19:51:36.375" v="12445" actId="478"/>
          <ac:spMkLst>
            <pc:docMk/>
            <pc:sldMk cId="3537237438" sldId="312"/>
            <ac:spMk id="2" creationId="{CF7B44C2-7097-9CCD-5549-22649DDD66E1}"/>
          </ac:spMkLst>
        </pc:spChg>
        <pc:spChg chg="mod">
          <ac:chgData name="Singh, Himanshu" userId="b68e37a7-5f1b-489a-b9f7-54b3340accef" providerId="ADAL" clId="{C9FAAD09-EBE4-462B-8893-98FD0DF76BA2}" dt="2024-02-04T17:44:59.679" v="18221" actId="207"/>
          <ac:spMkLst>
            <pc:docMk/>
            <pc:sldMk cId="3537237438" sldId="312"/>
            <ac:spMk id="3" creationId="{F6ED7ADE-CBC9-7CFA-9A80-1A42DBC8B212}"/>
          </ac:spMkLst>
        </pc:spChg>
      </pc:sldChg>
      <pc:sldChg chg="addSp delSp modSp new mod ord setBg">
        <pc:chgData name="Singh, Himanshu" userId="b68e37a7-5f1b-489a-b9f7-54b3340accef" providerId="ADAL" clId="{C9FAAD09-EBE4-462B-8893-98FD0DF76BA2}" dt="2024-01-29T20:04:38.010" v="12781"/>
        <pc:sldMkLst>
          <pc:docMk/>
          <pc:sldMk cId="676932459" sldId="313"/>
        </pc:sldMkLst>
        <pc:spChg chg="del mod">
          <ac:chgData name="Singh, Himanshu" userId="b68e37a7-5f1b-489a-b9f7-54b3340accef" providerId="ADAL" clId="{C9FAAD09-EBE4-462B-8893-98FD0DF76BA2}" dt="2024-01-29T19:56:44.454" v="12523" actId="478"/>
          <ac:spMkLst>
            <pc:docMk/>
            <pc:sldMk cId="676932459" sldId="313"/>
            <ac:spMk id="2" creationId="{D1A25741-278B-DBF1-9D86-D9F7DB268143}"/>
          </ac:spMkLst>
        </pc:spChg>
        <pc:spChg chg="del mod">
          <ac:chgData name="Singh, Himanshu" userId="b68e37a7-5f1b-489a-b9f7-54b3340accef" providerId="ADAL" clId="{C9FAAD09-EBE4-462B-8893-98FD0DF76BA2}" dt="2024-01-29T19:57:00.805" v="12525" actId="22"/>
          <ac:spMkLst>
            <pc:docMk/>
            <pc:sldMk cId="676932459" sldId="313"/>
            <ac:spMk id="3" creationId="{823EEECD-E634-C722-5D71-3ABB3DFFCE6E}"/>
          </ac:spMkLst>
        </pc:spChg>
        <pc:spChg chg="add del mod">
          <ac:chgData name="Singh, Himanshu" userId="b68e37a7-5f1b-489a-b9f7-54b3340accef" providerId="ADAL" clId="{C9FAAD09-EBE4-462B-8893-98FD0DF76BA2}" dt="2024-01-29T19:58:52.476" v="12535"/>
          <ac:spMkLst>
            <pc:docMk/>
            <pc:sldMk cId="676932459" sldId="313"/>
            <ac:spMk id="6" creationId="{54D136DB-5567-5AFE-9630-7AD60A50D6BF}"/>
          </ac:spMkLst>
        </pc:spChg>
        <pc:spChg chg="add del mod">
          <ac:chgData name="Singh, Himanshu" userId="b68e37a7-5f1b-489a-b9f7-54b3340accef" providerId="ADAL" clId="{C9FAAD09-EBE4-462B-8893-98FD0DF76BA2}" dt="2024-01-29T19:58:51.813" v="12534"/>
          <ac:spMkLst>
            <pc:docMk/>
            <pc:sldMk cId="676932459" sldId="313"/>
            <ac:spMk id="7" creationId="{CF1BC994-3933-F3F5-BE2C-6155F7660D81}"/>
          </ac:spMkLst>
        </pc:spChg>
        <pc:spChg chg="add del">
          <ac:chgData name="Singh, Himanshu" userId="b68e37a7-5f1b-489a-b9f7-54b3340accef" providerId="ADAL" clId="{C9FAAD09-EBE4-462B-8893-98FD0DF76BA2}" dt="2024-01-29T19:59:41.182" v="12542" actId="26606"/>
          <ac:spMkLst>
            <pc:docMk/>
            <pc:sldMk cId="676932459" sldId="313"/>
            <ac:spMk id="26" creationId="{6C2997EE-0889-44C3-AC0D-18F26AC9AAAB}"/>
          </ac:spMkLst>
        </pc:spChg>
        <pc:spChg chg="add del">
          <ac:chgData name="Singh, Himanshu" userId="b68e37a7-5f1b-489a-b9f7-54b3340accef" providerId="ADAL" clId="{C9FAAD09-EBE4-462B-8893-98FD0DF76BA2}" dt="2024-01-29T19:59:39.642" v="12540" actId="26606"/>
          <ac:spMkLst>
            <pc:docMk/>
            <pc:sldMk cId="676932459" sldId="313"/>
            <ac:spMk id="43" creationId="{7459C506-5F4B-4B75-9218-C7C3F87FA8D3}"/>
          </ac:spMkLst>
        </pc:spChg>
        <pc:spChg chg="add del">
          <ac:chgData name="Singh, Himanshu" userId="b68e37a7-5f1b-489a-b9f7-54b3340accef" providerId="ADAL" clId="{C9FAAD09-EBE4-462B-8893-98FD0DF76BA2}" dt="2024-01-29T19:59:39.642" v="12540" actId="26606"/>
          <ac:spMkLst>
            <pc:docMk/>
            <pc:sldMk cId="676932459" sldId="313"/>
            <ac:spMk id="56" creationId="{4E74DA95-CD7A-4D5E-9D27-67A759CE708D}"/>
          </ac:spMkLst>
        </pc:spChg>
        <pc:grpChg chg="add del">
          <ac:chgData name="Singh, Himanshu" userId="b68e37a7-5f1b-489a-b9f7-54b3340accef" providerId="ADAL" clId="{C9FAAD09-EBE4-462B-8893-98FD0DF76BA2}" dt="2024-01-29T19:59:41.182" v="12542" actId="26606"/>
          <ac:grpSpMkLst>
            <pc:docMk/>
            <pc:sldMk cId="676932459" sldId="313"/>
            <ac:grpSpMk id="14" creationId="{387ADDF3-96F2-4CFC-A961-14113FC2443B}"/>
          </ac:grpSpMkLst>
        </pc:grpChg>
        <pc:grpChg chg="add del">
          <ac:chgData name="Singh, Himanshu" userId="b68e37a7-5f1b-489a-b9f7-54b3340accef" providerId="ADAL" clId="{C9FAAD09-EBE4-462B-8893-98FD0DF76BA2}" dt="2024-01-29T19:59:39.642" v="12540" actId="26606"/>
          <ac:grpSpMkLst>
            <pc:docMk/>
            <pc:sldMk cId="676932459" sldId="313"/>
            <ac:grpSpMk id="31" creationId="{7664F850-BA8B-47AE-B11A-225CAB8969F1}"/>
          </ac:grpSpMkLst>
        </pc:grpChg>
        <pc:grpChg chg="add del">
          <ac:chgData name="Singh, Himanshu" userId="b68e37a7-5f1b-489a-b9f7-54b3340accef" providerId="ADAL" clId="{C9FAAD09-EBE4-462B-8893-98FD0DF76BA2}" dt="2024-01-29T19:59:39.642" v="12540" actId="26606"/>
          <ac:grpSpMkLst>
            <pc:docMk/>
            <pc:sldMk cId="676932459" sldId="313"/>
            <ac:grpSpMk id="45" creationId="{BC659EEB-C3AE-4544-8263-417009DCDF41}"/>
          </ac:grpSpMkLst>
        </pc:grpChg>
        <pc:picChg chg="add mod ord">
          <ac:chgData name="Singh, Himanshu" userId="b68e37a7-5f1b-489a-b9f7-54b3340accef" providerId="ADAL" clId="{C9FAAD09-EBE4-462B-8893-98FD0DF76BA2}" dt="2024-01-29T19:59:41.182" v="12542" actId="26606"/>
          <ac:picMkLst>
            <pc:docMk/>
            <pc:sldMk cId="676932459" sldId="313"/>
            <ac:picMk id="5" creationId="{A8F897E3-139F-D631-005F-464FEDDCABAF}"/>
          </ac:picMkLst>
        </pc:picChg>
        <pc:picChg chg="add mod">
          <ac:chgData name="Singh, Himanshu" userId="b68e37a7-5f1b-489a-b9f7-54b3340accef" providerId="ADAL" clId="{C9FAAD09-EBE4-462B-8893-98FD0DF76BA2}" dt="2024-01-29T19:59:54.834" v="12545" actId="14100"/>
          <ac:picMkLst>
            <pc:docMk/>
            <pc:sldMk cId="676932459" sldId="313"/>
            <ac:picMk id="9" creationId="{BE978DA4-8AB3-C2D0-13AF-9CA7DD9488F7}"/>
          </ac:picMkLst>
        </pc:picChg>
        <pc:cxnChg chg="add del">
          <ac:chgData name="Singh, Himanshu" userId="b68e37a7-5f1b-489a-b9f7-54b3340accef" providerId="ADAL" clId="{C9FAAD09-EBE4-462B-8893-98FD0DF76BA2}" dt="2024-01-29T19:59:39.642" v="12540" actId="26606"/>
          <ac:cxnSpMkLst>
            <pc:docMk/>
            <pc:sldMk cId="676932459" sldId="313"/>
            <ac:cxnSpMk id="58" creationId="{14AA3B5C-0C55-4FFF-9C45-8F9F7C074A4E}"/>
          </ac:cxnSpMkLst>
        </pc:cxnChg>
      </pc:sldChg>
      <pc:sldChg chg="delSp modSp new del mod">
        <pc:chgData name="Singh, Himanshu" userId="b68e37a7-5f1b-489a-b9f7-54b3340accef" providerId="ADAL" clId="{C9FAAD09-EBE4-462B-8893-98FD0DF76BA2}" dt="2024-01-29T20:02:00.244" v="12554" actId="47"/>
        <pc:sldMkLst>
          <pc:docMk/>
          <pc:sldMk cId="1485353048" sldId="314"/>
        </pc:sldMkLst>
        <pc:spChg chg="del mod">
          <ac:chgData name="Singh, Himanshu" userId="b68e37a7-5f1b-489a-b9f7-54b3340accef" providerId="ADAL" clId="{C9FAAD09-EBE4-462B-8893-98FD0DF76BA2}" dt="2024-01-29T20:01:37.166" v="12550" actId="478"/>
          <ac:spMkLst>
            <pc:docMk/>
            <pc:sldMk cId="1485353048" sldId="314"/>
            <ac:spMk id="2" creationId="{5C99DBCC-BA8B-E0AD-AE04-6F1477ABD8A5}"/>
          </ac:spMkLst>
        </pc:spChg>
        <pc:spChg chg="mod">
          <ac:chgData name="Singh, Himanshu" userId="b68e37a7-5f1b-489a-b9f7-54b3340accef" providerId="ADAL" clId="{C9FAAD09-EBE4-462B-8893-98FD0DF76BA2}" dt="2024-01-29T20:01:43.795" v="12552" actId="14100"/>
          <ac:spMkLst>
            <pc:docMk/>
            <pc:sldMk cId="1485353048" sldId="314"/>
            <ac:spMk id="3" creationId="{E964C9CC-B2FE-8A12-A24E-93D6870953CF}"/>
          </ac:spMkLst>
        </pc:spChg>
      </pc:sldChg>
      <pc:sldChg chg="addSp delSp modSp add mod">
        <pc:chgData name="Singh, Himanshu" userId="b68e37a7-5f1b-489a-b9f7-54b3340accef" providerId="ADAL" clId="{C9FAAD09-EBE4-462B-8893-98FD0DF76BA2}" dt="2024-02-04T17:54:57.804" v="18239" actId="20577"/>
        <pc:sldMkLst>
          <pc:docMk/>
          <pc:sldMk cId="0" sldId="315"/>
        </pc:sldMkLst>
        <pc:spChg chg="add del mod">
          <ac:chgData name="Singh, Himanshu" userId="b68e37a7-5f1b-489a-b9f7-54b3340accef" providerId="ADAL" clId="{C9FAAD09-EBE4-462B-8893-98FD0DF76BA2}" dt="2024-02-02T15:59:12.939" v="12992" actId="11529"/>
          <ac:spMkLst>
            <pc:docMk/>
            <pc:sldMk cId="0" sldId="315"/>
            <ac:spMk id="2" creationId="{D78D0252-C3EC-0423-48C4-F2EF13D28917}"/>
          </ac:spMkLst>
        </pc:spChg>
        <pc:spChg chg="mod">
          <ac:chgData name="Singh, Himanshu" userId="b68e37a7-5f1b-489a-b9f7-54b3340accef" providerId="ADAL" clId="{C9FAAD09-EBE4-462B-8893-98FD0DF76BA2}" dt="2024-02-03T05:11:36.903" v="17752"/>
          <ac:spMkLst>
            <pc:docMk/>
            <pc:sldMk cId="0" sldId="315"/>
            <ac:spMk id="1048607" creationId="{00000000-0000-0000-0000-000000000000}"/>
          </ac:spMkLst>
        </pc:spChg>
        <pc:spChg chg="mod">
          <ac:chgData name="Singh, Himanshu" userId="b68e37a7-5f1b-489a-b9f7-54b3340accef" providerId="ADAL" clId="{C9FAAD09-EBE4-462B-8893-98FD0DF76BA2}" dt="2024-02-03T05:11:36.903" v="17752"/>
          <ac:spMkLst>
            <pc:docMk/>
            <pc:sldMk cId="0" sldId="315"/>
            <ac:spMk id="1048608" creationId="{00000000-0000-0000-0000-000000000000}"/>
          </ac:spMkLst>
        </pc:spChg>
        <pc:spChg chg="mod">
          <ac:chgData name="Singh, Himanshu" userId="b68e37a7-5f1b-489a-b9f7-54b3340accef" providerId="ADAL" clId="{C9FAAD09-EBE4-462B-8893-98FD0DF76BA2}" dt="2024-01-29T20:02:29.179" v="12621" actId="207"/>
          <ac:spMkLst>
            <pc:docMk/>
            <pc:sldMk cId="0" sldId="315"/>
            <ac:spMk id="1048609" creationId="{00000000-0000-0000-0000-000000000000}"/>
          </ac:spMkLst>
        </pc:spChg>
        <pc:spChg chg="add del mod">
          <ac:chgData name="Singh, Himanshu" userId="b68e37a7-5f1b-489a-b9f7-54b3340accef" providerId="ADAL" clId="{C9FAAD09-EBE4-462B-8893-98FD0DF76BA2}" dt="2024-02-04T17:54:57.804" v="18239" actId="20577"/>
          <ac:spMkLst>
            <pc:docMk/>
            <pc:sldMk cId="0" sldId="315"/>
            <ac:spMk id="1048610" creationId="{00000000-0000-0000-0000-000000000000}"/>
          </ac:spMkLst>
        </pc:spChg>
        <pc:spChg chg="mod">
          <ac:chgData name="Singh, Himanshu" userId="b68e37a7-5f1b-489a-b9f7-54b3340accef" providerId="ADAL" clId="{C9FAAD09-EBE4-462B-8893-98FD0DF76BA2}" dt="2024-02-03T05:11:37.515" v="17753" actId="1076"/>
          <ac:spMkLst>
            <pc:docMk/>
            <pc:sldMk cId="0" sldId="315"/>
            <ac:spMk id="1048611" creationId="{00000000-0000-0000-0000-000000000000}"/>
          </ac:spMkLst>
        </pc:spChg>
        <pc:spChg chg="mod">
          <ac:chgData name="Singh, Himanshu" userId="b68e37a7-5f1b-489a-b9f7-54b3340accef" providerId="ADAL" clId="{C9FAAD09-EBE4-462B-8893-98FD0DF76BA2}" dt="2024-02-04T17:01:11.273" v="17860" actId="1076"/>
          <ac:spMkLst>
            <pc:docMk/>
            <pc:sldMk cId="0" sldId="315"/>
            <ac:spMk id="1048612" creationId="{00000000-0000-0000-0000-000000000000}"/>
          </ac:spMkLst>
        </pc:spChg>
        <pc:picChg chg="mod">
          <ac:chgData name="Singh, Himanshu" userId="b68e37a7-5f1b-489a-b9f7-54b3340accef" providerId="ADAL" clId="{C9FAAD09-EBE4-462B-8893-98FD0DF76BA2}" dt="2024-02-03T05:10:18.942" v="17696" actId="1076"/>
          <ac:picMkLst>
            <pc:docMk/>
            <pc:sldMk cId="0" sldId="315"/>
            <ac:picMk id="2097158" creationId="{00000000-0000-0000-0000-000000000000}"/>
          </ac:picMkLst>
        </pc:picChg>
      </pc:sldChg>
      <pc:sldChg chg="addSp delSp modSp new del mod">
        <pc:chgData name="Singh, Himanshu" userId="b68e37a7-5f1b-489a-b9f7-54b3340accef" providerId="ADAL" clId="{C9FAAD09-EBE4-462B-8893-98FD0DF76BA2}" dt="2024-02-03T04:53:16.196" v="17570" actId="47"/>
        <pc:sldMkLst>
          <pc:docMk/>
          <pc:sldMk cId="1668027710" sldId="316"/>
        </pc:sldMkLst>
        <pc:spChg chg="del mod">
          <ac:chgData name="Singh, Himanshu" userId="b68e37a7-5f1b-489a-b9f7-54b3340accef" providerId="ADAL" clId="{C9FAAD09-EBE4-462B-8893-98FD0DF76BA2}" dt="2024-02-02T16:38:17.398" v="13245" actId="478"/>
          <ac:spMkLst>
            <pc:docMk/>
            <pc:sldMk cId="1668027710" sldId="316"/>
            <ac:spMk id="2" creationId="{46EDC1E0-A6B4-B068-0457-331718616753}"/>
          </ac:spMkLst>
        </pc:spChg>
        <pc:spChg chg="add del mod">
          <ac:chgData name="Singh, Himanshu" userId="b68e37a7-5f1b-489a-b9f7-54b3340accef" providerId="ADAL" clId="{C9FAAD09-EBE4-462B-8893-98FD0DF76BA2}" dt="2024-02-02T19:25:13.593" v="15894" actId="20577"/>
          <ac:spMkLst>
            <pc:docMk/>
            <pc:sldMk cId="1668027710" sldId="316"/>
            <ac:spMk id="3" creationId="{15B141F8-B60A-46D0-F9AF-FE5E9B926C69}"/>
          </ac:spMkLst>
        </pc:spChg>
        <pc:spChg chg="add del mod">
          <ac:chgData name="Singh, Himanshu" userId="b68e37a7-5f1b-489a-b9f7-54b3340accef" providerId="ADAL" clId="{C9FAAD09-EBE4-462B-8893-98FD0DF76BA2}" dt="2024-02-02T16:39:08.551" v="13258"/>
          <ac:spMkLst>
            <pc:docMk/>
            <pc:sldMk cId="1668027710" sldId="316"/>
            <ac:spMk id="4" creationId="{CE0ACBB4-E528-FFA2-A0AE-FF35E002BDD7}"/>
          </ac:spMkLst>
        </pc:spChg>
        <pc:spChg chg="add del">
          <ac:chgData name="Singh, Himanshu" userId="b68e37a7-5f1b-489a-b9f7-54b3340accef" providerId="ADAL" clId="{C9FAAD09-EBE4-462B-8893-98FD0DF76BA2}" dt="2024-02-02T16:41:47.050" v="13316"/>
          <ac:spMkLst>
            <pc:docMk/>
            <pc:sldMk cId="1668027710" sldId="316"/>
            <ac:spMk id="5" creationId="{D32EEDEF-2593-D80D-ED92-9CD1C99A88F8}"/>
          </ac:spMkLst>
        </pc:spChg>
        <pc:picChg chg="add del mod">
          <ac:chgData name="Singh, Himanshu" userId="b68e37a7-5f1b-489a-b9f7-54b3340accef" providerId="ADAL" clId="{C9FAAD09-EBE4-462B-8893-98FD0DF76BA2}" dt="2024-02-02T16:39:08.551" v="13258"/>
          <ac:picMkLst>
            <pc:docMk/>
            <pc:sldMk cId="1668027710" sldId="316"/>
            <ac:picMk id="1026" creationId="{2263973C-018E-052E-341B-CF903EC26713}"/>
          </ac:picMkLst>
        </pc:picChg>
        <pc:picChg chg="add del">
          <ac:chgData name="Singh, Himanshu" userId="b68e37a7-5f1b-489a-b9f7-54b3340accef" providerId="ADAL" clId="{C9FAAD09-EBE4-462B-8893-98FD0DF76BA2}" dt="2024-02-02T16:41:47.050" v="13316"/>
          <ac:picMkLst>
            <pc:docMk/>
            <pc:sldMk cId="1668027710" sldId="316"/>
            <ac:picMk id="1028" creationId="{7D98D655-DB7B-827B-3819-6EFECDC4AE8A}"/>
          </ac:picMkLst>
        </pc:picChg>
        <pc:picChg chg="add del">
          <ac:chgData name="Singh, Himanshu" userId="b68e37a7-5f1b-489a-b9f7-54b3340accef" providerId="ADAL" clId="{C9FAAD09-EBE4-462B-8893-98FD0DF76BA2}" dt="2024-02-02T16:41:47.050" v="13316"/>
          <ac:picMkLst>
            <pc:docMk/>
            <pc:sldMk cId="1668027710" sldId="316"/>
            <ac:picMk id="1029" creationId="{05D11270-26F6-45DE-2896-4949DF6C7808}"/>
          </ac:picMkLst>
        </pc:picChg>
      </pc:sldChg>
      <pc:sldChg chg="addSp delSp modSp new del mod">
        <pc:chgData name="Singh, Himanshu" userId="b68e37a7-5f1b-489a-b9f7-54b3340accef" providerId="ADAL" clId="{C9FAAD09-EBE4-462B-8893-98FD0DF76BA2}" dt="2024-02-03T04:53:16.717" v="17571" actId="47"/>
        <pc:sldMkLst>
          <pc:docMk/>
          <pc:sldMk cId="4114207617" sldId="317"/>
        </pc:sldMkLst>
        <pc:spChg chg="del mod">
          <ac:chgData name="Singh, Himanshu" userId="b68e37a7-5f1b-489a-b9f7-54b3340accef" providerId="ADAL" clId="{C9FAAD09-EBE4-462B-8893-98FD0DF76BA2}" dt="2024-02-02T16:44:27.982" v="13335" actId="478"/>
          <ac:spMkLst>
            <pc:docMk/>
            <pc:sldMk cId="4114207617" sldId="317"/>
            <ac:spMk id="2" creationId="{4EB53BF5-25C4-E760-4101-6D1FD93B6098}"/>
          </ac:spMkLst>
        </pc:spChg>
        <pc:spChg chg="mod">
          <ac:chgData name="Singh, Himanshu" userId="b68e37a7-5f1b-489a-b9f7-54b3340accef" providerId="ADAL" clId="{C9FAAD09-EBE4-462B-8893-98FD0DF76BA2}" dt="2024-02-02T16:50:33.945" v="13470" actId="20577"/>
          <ac:spMkLst>
            <pc:docMk/>
            <pc:sldMk cId="4114207617" sldId="317"/>
            <ac:spMk id="3" creationId="{6BC06937-705C-EC88-9BB7-6E00A8000BFA}"/>
          </ac:spMkLst>
        </pc:spChg>
        <pc:spChg chg="add del">
          <ac:chgData name="Singh, Himanshu" userId="b68e37a7-5f1b-489a-b9f7-54b3340accef" providerId="ADAL" clId="{C9FAAD09-EBE4-462B-8893-98FD0DF76BA2}" dt="2024-02-02T16:48:20.287" v="13427"/>
          <ac:spMkLst>
            <pc:docMk/>
            <pc:sldMk cId="4114207617" sldId="317"/>
            <ac:spMk id="4" creationId="{81221BF5-B2F8-0D2E-98FF-D01FCCFFD146}"/>
          </ac:spMkLst>
        </pc:spChg>
        <pc:spChg chg="add del">
          <ac:chgData name="Singh, Himanshu" userId="b68e37a7-5f1b-489a-b9f7-54b3340accef" providerId="ADAL" clId="{C9FAAD09-EBE4-462B-8893-98FD0DF76BA2}" dt="2024-02-02T16:48:58.676" v="13434"/>
          <ac:spMkLst>
            <pc:docMk/>
            <pc:sldMk cId="4114207617" sldId="317"/>
            <ac:spMk id="5" creationId="{4201ACB5-DBF7-5563-6B0E-B385E6FEC249}"/>
          </ac:spMkLst>
        </pc:spChg>
        <pc:picChg chg="add del">
          <ac:chgData name="Singh, Himanshu" userId="b68e37a7-5f1b-489a-b9f7-54b3340accef" providerId="ADAL" clId="{C9FAAD09-EBE4-462B-8893-98FD0DF76BA2}" dt="2024-02-02T16:48:20.287" v="13427"/>
          <ac:picMkLst>
            <pc:docMk/>
            <pc:sldMk cId="4114207617" sldId="317"/>
            <ac:picMk id="2050" creationId="{AC224150-2AD6-BD16-885D-9EA78DAAD767}"/>
          </ac:picMkLst>
        </pc:picChg>
        <pc:picChg chg="add del">
          <ac:chgData name="Singh, Himanshu" userId="b68e37a7-5f1b-489a-b9f7-54b3340accef" providerId="ADAL" clId="{C9FAAD09-EBE4-462B-8893-98FD0DF76BA2}" dt="2024-02-02T16:48:20.287" v="13427"/>
          <ac:picMkLst>
            <pc:docMk/>
            <pc:sldMk cId="4114207617" sldId="317"/>
            <ac:picMk id="2051" creationId="{C246F754-F271-1450-1EBD-B21B3A85DE62}"/>
          </ac:picMkLst>
        </pc:picChg>
        <pc:picChg chg="add del">
          <ac:chgData name="Singh, Himanshu" userId="b68e37a7-5f1b-489a-b9f7-54b3340accef" providerId="ADAL" clId="{C9FAAD09-EBE4-462B-8893-98FD0DF76BA2}" dt="2024-02-02T16:48:58.676" v="13434"/>
          <ac:picMkLst>
            <pc:docMk/>
            <pc:sldMk cId="4114207617" sldId="317"/>
            <ac:picMk id="2053" creationId="{67F93E39-46BE-164B-A991-0526F56A6220}"/>
          </ac:picMkLst>
        </pc:picChg>
        <pc:picChg chg="add del">
          <ac:chgData name="Singh, Himanshu" userId="b68e37a7-5f1b-489a-b9f7-54b3340accef" providerId="ADAL" clId="{C9FAAD09-EBE4-462B-8893-98FD0DF76BA2}" dt="2024-02-02T16:48:58.676" v="13434"/>
          <ac:picMkLst>
            <pc:docMk/>
            <pc:sldMk cId="4114207617" sldId="317"/>
            <ac:picMk id="2054" creationId="{FE59BC9D-5330-BAEE-60A5-28B572148D61}"/>
          </ac:picMkLst>
        </pc:picChg>
      </pc:sldChg>
      <pc:sldChg chg="delSp modSp new del mod">
        <pc:chgData name="Singh, Himanshu" userId="b68e37a7-5f1b-489a-b9f7-54b3340accef" providerId="ADAL" clId="{C9FAAD09-EBE4-462B-8893-98FD0DF76BA2}" dt="2024-02-03T04:53:17.300" v="17572" actId="47"/>
        <pc:sldMkLst>
          <pc:docMk/>
          <pc:sldMk cId="2322725585" sldId="318"/>
        </pc:sldMkLst>
        <pc:spChg chg="del mod">
          <ac:chgData name="Singh, Himanshu" userId="b68e37a7-5f1b-489a-b9f7-54b3340accef" providerId="ADAL" clId="{C9FAAD09-EBE4-462B-8893-98FD0DF76BA2}" dt="2024-02-02T16:50:40.510" v="13473" actId="478"/>
          <ac:spMkLst>
            <pc:docMk/>
            <pc:sldMk cId="2322725585" sldId="318"/>
            <ac:spMk id="2" creationId="{2B2741BF-680C-FADE-7116-FE40D2BA1822}"/>
          </ac:spMkLst>
        </pc:spChg>
        <pc:spChg chg="mod">
          <ac:chgData name="Singh, Himanshu" userId="b68e37a7-5f1b-489a-b9f7-54b3340accef" providerId="ADAL" clId="{C9FAAD09-EBE4-462B-8893-98FD0DF76BA2}" dt="2024-02-02T16:56:34.973" v="13529" actId="20577"/>
          <ac:spMkLst>
            <pc:docMk/>
            <pc:sldMk cId="2322725585" sldId="318"/>
            <ac:spMk id="3" creationId="{6175767A-23D9-0DD0-C7C1-B0B94DD260BC}"/>
          </ac:spMkLst>
        </pc:spChg>
      </pc:sldChg>
      <pc:sldChg chg="delSp modSp new del mod">
        <pc:chgData name="Singh, Himanshu" userId="b68e37a7-5f1b-489a-b9f7-54b3340accef" providerId="ADAL" clId="{C9FAAD09-EBE4-462B-8893-98FD0DF76BA2}" dt="2024-02-03T04:53:17.867" v="17573" actId="47"/>
        <pc:sldMkLst>
          <pc:docMk/>
          <pc:sldMk cId="1743015562" sldId="319"/>
        </pc:sldMkLst>
        <pc:spChg chg="del mod">
          <ac:chgData name="Singh, Himanshu" userId="b68e37a7-5f1b-489a-b9f7-54b3340accef" providerId="ADAL" clId="{C9FAAD09-EBE4-462B-8893-98FD0DF76BA2}" dt="2024-02-02T16:56:56.075" v="13532" actId="478"/>
          <ac:spMkLst>
            <pc:docMk/>
            <pc:sldMk cId="1743015562" sldId="319"/>
            <ac:spMk id="2" creationId="{C6077710-0AD4-9BD2-96CA-95C06DACD212}"/>
          </ac:spMkLst>
        </pc:spChg>
        <pc:spChg chg="mod">
          <ac:chgData name="Singh, Himanshu" userId="b68e37a7-5f1b-489a-b9f7-54b3340accef" providerId="ADAL" clId="{C9FAAD09-EBE4-462B-8893-98FD0DF76BA2}" dt="2024-02-02T16:58:44.949" v="13585" actId="20577"/>
          <ac:spMkLst>
            <pc:docMk/>
            <pc:sldMk cId="1743015562" sldId="319"/>
            <ac:spMk id="3" creationId="{4D9DF590-3B0D-0E28-4F04-7B1C1B9A0617}"/>
          </ac:spMkLst>
        </pc:spChg>
      </pc:sldChg>
      <pc:sldChg chg="delSp modSp new del mod">
        <pc:chgData name="Singh, Himanshu" userId="b68e37a7-5f1b-489a-b9f7-54b3340accef" providerId="ADAL" clId="{C9FAAD09-EBE4-462B-8893-98FD0DF76BA2}" dt="2024-02-03T04:53:18.565" v="17574" actId="47"/>
        <pc:sldMkLst>
          <pc:docMk/>
          <pc:sldMk cId="1008925727" sldId="320"/>
        </pc:sldMkLst>
        <pc:spChg chg="del mod">
          <ac:chgData name="Singh, Himanshu" userId="b68e37a7-5f1b-489a-b9f7-54b3340accef" providerId="ADAL" clId="{C9FAAD09-EBE4-462B-8893-98FD0DF76BA2}" dt="2024-02-02T17:01:23.208" v="13588" actId="478"/>
          <ac:spMkLst>
            <pc:docMk/>
            <pc:sldMk cId="1008925727" sldId="320"/>
            <ac:spMk id="2" creationId="{17EB385B-3694-3F12-8F6B-ADA454FD38CE}"/>
          </ac:spMkLst>
        </pc:spChg>
        <pc:spChg chg="mod">
          <ac:chgData name="Singh, Himanshu" userId="b68e37a7-5f1b-489a-b9f7-54b3340accef" providerId="ADAL" clId="{C9FAAD09-EBE4-462B-8893-98FD0DF76BA2}" dt="2024-02-02T19:25:50.176" v="15903" actId="20577"/>
          <ac:spMkLst>
            <pc:docMk/>
            <pc:sldMk cId="1008925727" sldId="320"/>
            <ac:spMk id="3" creationId="{53B39818-B30D-E45E-B6C3-5B9E86F50733}"/>
          </ac:spMkLst>
        </pc:spChg>
      </pc:sldChg>
      <pc:sldChg chg="delSp modSp new del mod">
        <pc:chgData name="Singh, Himanshu" userId="b68e37a7-5f1b-489a-b9f7-54b3340accef" providerId="ADAL" clId="{C9FAAD09-EBE4-462B-8893-98FD0DF76BA2}" dt="2024-02-03T04:53:19.119" v="17575" actId="47"/>
        <pc:sldMkLst>
          <pc:docMk/>
          <pc:sldMk cId="3900926206" sldId="321"/>
        </pc:sldMkLst>
        <pc:spChg chg="del mod">
          <ac:chgData name="Singh, Himanshu" userId="b68e37a7-5f1b-489a-b9f7-54b3340accef" providerId="ADAL" clId="{C9FAAD09-EBE4-462B-8893-98FD0DF76BA2}" dt="2024-02-02T17:07:07.556" v="13622" actId="478"/>
          <ac:spMkLst>
            <pc:docMk/>
            <pc:sldMk cId="3900926206" sldId="321"/>
            <ac:spMk id="2" creationId="{63C353ED-BB54-97DD-1EA3-018EEC2F2470}"/>
          </ac:spMkLst>
        </pc:spChg>
        <pc:spChg chg="mod">
          <ac:chgData name="Singh, Himanshu" userId="b68e37a7-5f1b-489a-b9f7-54b3340accef" providerId="ADAL" clId="{C9FAAD09-EBE4-462B-8893-98FD0DF76BA2}" dt="2024-02-02T17:10:45.488" v="13683" actId="20577"/>
          <ac:spMkLst>
            <pc:docMk/>
            <pc:sldMk cId="3900926206" sldId="321"/>
            <ac:spMk id="3" creationId="{6990FF6B-76EE-46AF-14B1-6925321D0E94}"/>
          </ac:spMkLst>
        </pc:spChg>
      </pc:sldChg>
      <pc:sldChg chg="addSp delSp modSp new del mod">
        <pc:chgData name="Singh, Himanshu" userId="b68e37a7-5f1b-489a-b9f7-54b3340accef" providerId="ADAL" clId="{C9FAAD09-EBE4-462B-8893-98FD0DF76BA2}" dt="2024-02-03T04:53:19.544" v="17576" actId="47"/>
        <pc:sldMkLst>
          <pc:docMk/>
          <pc:sldMk cId="996697602" sldId="322"/>
        </pc:sldMkLst>
        <pc:spChg chg="del mod">
          <ac:chgData name="Singh, Himanshu" userId="b68e37a7-5f1b-489a-b9f7-54b3340accef" providerId="ADAL" clId="{C9FAAD09-EBE4-462B-8893-98FD0DF76BA2}" dt="2024-02-02T17:10:53.624" v="13686" actId="478"/>
          <ac:spMkLst>
            <pc:docMk/>
            <pc:sldMk cId="996697602" sldId="322"/>
            <ac:spMk id="2" creationId="{1F62702F-EFE0-6F89-8E59-2A6DFFEAA003}"/>
          </ac:spMkLst>
        </pc:spChg>
        <pc:spChg chg="mod">
          <ac:chgData name="Singh, Himanshu" userId="b68e37a7-5f1b-489a-b9f7-54b3340accef" providerId="ADAL" clId="{C9FAAD09-EBE4-462B-8893-98FD0DF76BA2}" dt="2024-02-02T17:13:52.431" v="13734" actId="20577"/>
          <ac:spMkLst>
            <pc:docMk/>
            <pc:sldMk cId="996697602" sldId="322"/>
            <ac:spMk id="3" creationId="{B15155D0-2E1B-3306-750A-C304FA6CF7D9}"/>
          </ac:spMkLst>
        </pc:spChg>
        <pc:spChg chg="add mod">
          <ac:chgData name="Singh, Himanshu" userId="b68e37a7-5f1b-489a-b9f7-54b3340accef" providerId="ADAL" clId="{C9FAAD09-EBE4-462B-8893-98FD0DF76BA2}" dt="2024-02-02T17:15:09.444" v="13752" actId="14100"/>
          <ac:spMkLst>
            <pc:docMk/>
            <pc:sldMk cId="996697602" sldId="322"/>
            <ac:spMk id="7" creationId="{EA1A9235-189B-AC74-EDCD-F826D0DA664E}"/>
          </ac:spMkLst>
        </pc:spChg>
        <pc:spChg chg="add mod">
          <ac:chgData name="Singh, Himanshu" userId="b68e37a7-5f1b-489a-b9f7-54b3340accef" providerId="ADAL" clId="{C9FAAD09-EBE4-462B-8893-98FD0DF76BA2}" dt="2024-02-02T17:15:17.630" v="13754" actId="1076"/>
          <ac:spMkLst>
            <pc:docMk/>
            <pc:sldMk cId="996697602" sldId="322"/>
            <ac:spMk id="8" creationId="{3A31C8D8-D048-1732-BB8C-E8E11FCEA1A4}"/>
          </ac:spMkLst>
        </pc:spChg>
        <pc:spChg chg="add mod">
          <ac:chgData name="Singh, Himanshu" userId="b68e37a7-5f1b-489a-b9f7-54b3340accef" providerId="ADAL" clId="{C9FAAD09-EBE4-462B-8893-98FD0DF76BA2}" dt="2024-02-02T17:15:39.814" v="13758" actId="1076"/>
          <ac:spMkLst>
            <pc:docMk/>
            <pc:sldMk cId="996697602" sldId="322"/>
            <ac:spMk id="9" creationId="{4E986156-409F-7124-94D3-3B6A9CC22D33}"/>
          </ac:spMkLst>
        </pc:spChg>
        <pc:cxnChg chg="add del mod">
          <ac:chgData name="Singh, Himanshu" userId="b68e37a7-5f1b-489a-b9f7-54b3340accef" providerId="ADAL" clId="{C9FAAD09-EBE4-462B-8893-98FD0DF76BA2}" dt="2024-02-02T17:14:37.816" v="13742" actId="11529"/>
          <ac:cxnSpMkLst>
            <pc:docMk/>
            <pc:sldMk cId="996697602" sldId="322"/>
            <ac:cxnSpMk id="5" creationId="{A86F0AAC-4DA5-9A91-F318-C0418BDC2A00}"/>
          </ac:cxnSpMkLst>
        </pc:cxnChg>
      </pc:sldChg>
      <pc:sldChg chg="addSp delSp modSp new del mod setBg">
        <pc:chgData name="Singh, Himanshu" userId="b68e37a7-5f1b-489a-b9f7-54b3340accef" providerId="ADAL" clId="{C9FAAD09-EBE4-462B-8893-98FD0DF76BA2}" dt="2024-02-03T04:53:20.097" v="17577" actId="47"/>
        <pc:sldMkLst>
          <pc:docMk/>
          <pc:sldMk cId="836832183" sldId="323"/>
        </pc:sldMkLst>
        <pc:spChg chg="del mod">
          <ac:chgData name="Singh, Himanshu" userId="b68e37a7-5f1b-489a-b9f7-54b3340accef" providerId="ADAL" clId="{C9FAAD09-EBE4-462B-8893-98FD0DF76BA2}" dt="2024-02-02T17:15:51.098" v="13761" actId="478"/>
          <ac:spMkLst>
            <pc:docMk/>
            <pc:sldMk cId="836832183" sldId="323"/>
            <ac:spMk id="2" creationId="{FC0C4EAC-90F9-B7F7-7F83-52C2F50D441E}"/>
          </ac:spMkLst>
        </pc:spChg>
        <pc:spChg chg="del mod">
          <ac:chgData name="Singh, Himanshu" userId="b68e37a7-5f1b-489a-b9f7-54b3340accef" providerId="ADAL" clId="{C9FAAD09-EBE4-462B-8893-98FD0DF76BA2}" dt="2024-02-02T17:16:21.007" v="13763"/>
          <ac:spMkLst>
            <pc:docMk/>
            <pc:sldMk cId="836832183" sldId="323"/>
            <ac:spMk id="3" creationId="{2F0B9ADC-8DCB-CEFB-8E60-555BCD3CD48D}"/>
          </ac:spMkLst>
        </pc:spChg>
        <pc:spChg chg="add del mod">
          <ac:chgData name="Singh, Himanshu" userId="b68e37a7-5f1b-489a-b9f7-54b3340accef" providerId="ADAL" clId="{C9FAAD09-EBE4-462B-8893-98FD0DF76BA2}" dt="2024-02-02T17:16:33.199" v="13764" actId="22"/>
          <ac:spMkLst>
            <pc:docMk/>
            <pc:sldMk cId="836832183" sldId="323"/>
            <ac:spMk id="4" creationId="{F20981E8-FEF8-019F-312B-0AA5EABBFBA1}"/>
          </ac:spMkLst>
        </pc:spChg>
        <pc:spChg chg="add">
          <ac:chgData name="Singh, Himanshu" userId="b68e37a7-5f1b-489a-b9f7-54b3340accef" providerId="ADAL" clId="{C9FAAD09-EBE4-462B-8893-98FD0DF76BA2}" dt="2024-02-02T17:16:39.147" v="13765" actId="26606"/>
          <ac:spMkLst>
            <pc:docMk/>
            <pc:sldMk cId="836832183" sldId="323"/>
            <ac:spMk id="23" creationId="{03E8462A-FEBA-4848-81CC-3F8DA3E477BE}"/>
          </ac:spMkLst>
        </pc:spChg>
        <pc:spChg chg="add">
          <ac:chgData name="Singh, Himanshu" userId="b68e37a7-5f1b-489a-b9f7-54b3340accef" providerId="ADAL" clId="{C9FAAD09-EBE4-462B-8893-98FD0DF76BA2}" dt="2024-02-02T17:16:39.147" v="13765" actId="26606"/>
          <ac:spMkLst>
            <pc:docMk/>
            <pc:sldMk cId="836832183" sldId="323"/>
            <ac:spMk id="36" creationId="{7941F9B1-B01B-4A84-89D9-B169AEB4E456}"/>
          </ac:spMkLst>
        </pc:spChg>
        <pc:grpChg chg="add">
          <ac:chgData name="Singh, Himanshu" userId="b68e37a7-5f1b-489a-b9f7-54b3340accef" providerId="ADAL" clId="{C9FAAD09-EBE4-462B-8893-98FD0DF76BA2}" dt="2024-02-02T17:16:39.147" v="13765" actId="26606"/>
          <ac:grpSpMkLst>
            <pc:docMk/>
            <pc:sldMk cId="836832183" sldId="323"/>
            <ac:grpSpMk id="11" creationId="{609316A9-990D-4EC3-A671-70EE5C1493A4}"/>
          </ac:grpSpMkLst>
        </pc:grpChg>
        <pc:grpChg chg="add">
          <ac:chgData name="Singh, Himanshu" userId="b68e37a7-5f1b-489a-b9f7-54b3340accef" providerId="ADAL" clId="{C9FAAD09-EBE4-462B-8893-98FD0DF76BA2}" dt="2024-02-02T17:16:39.147" v="13765" actId="26606"/>
          <ac:grpSpMkLst>
            <pc:docMk/>
            <pc:sldMk cId="836832183" sldId="323"/>
            <ac:grpSpMk id="25" creationId="{2109F83F-40FE-4DB3-84CC-09FB3340D06D}"/>
          </ac:grpSpMkLst>
        </pc:grpChg>
        <pc:picChg chg="add mod ord">
          <ac:chgData name="Singh, Himanshu" userId="b68e37a7-5f1b-489a-b9f7-54b3340accef" providerId="ADAL" clId="{C9FAAD09-EBE4-462B-8893-98FD0DF76BA2}" dt="2024-02-02T17:16:52.933" v="13769" actId="14100"/>
          <ac:picMkLst>
            <pc:docMk/>
            <pc:sldMk cId="836832183" sldId="323"/>
            <ac:picMk id="6" creationId="{8FACF787-20F9-0743-7035-FF394391D120}"/>
          </ac:picMkLst>
        </pc:picChg>
      </pc:sldChg>
      <pc:sldChg chg="delSp modSp new mod">
        <pc:chgData name="Singh, Himanshu" userId="b68e37a7-5f1b-489a-b9f7-54b3340accef" providerId="ADAL" clId="{C9FAAD09-EBE4-462B-8893-98FD0DF76BA2}" dt="2024-02-04T17:45:18.010" v="18225" actId="207"/>
        <pc:sldMkLst>
          <pc:docMk/>
          <pc:sldMk cId="1565263430" sldId="324"/>
        </pc:sldMkLst>
        <pc:spChg chg="del mod">
          <ac:chgData name="Singh, Himanshu" userId="b68e37a7-5f1b-489a-b9f7-54b3340accef" providerId="ADAL" clId="{C9FAAD09-EBE4-462B-8893-98FD0DF76BA2}" dt="2024-02-02T17:38:50.781" v="14129" actId="478"/>
          <ac:spMkLst>
            <pc:docMk/>
            <pc:sldMk cId="1565263430" sldId="324"/>
            <ac:spMk id="2" creationId="{3BE31465-A8FA-40A8-58DC-E2D33B848454}"/>
          </ac:spMkLst>
        </pc:spChg>
        <pc:spChg chg="mod">
          <ac:chgData name="Singh, Himanshu" userId="b68e37a7-5f1b-489a-b9f7-54b3340accef" providerId="ADAL" clId="{C9FAAD09-EBE4-462B-8893-98FD0DF76BA2}" dt="2024-02-04T17:45:18.010" v="18225" actId="207"/>
          <ac:spMkLst>
            <pc:docMk/>
            <pc:sldMk cId="1565263430" sldId="324"/>
            <ac:spMk id="3" creationId="{D69BE711-8F2B-6359-41EC-18382BDC5936}"/>
          </ac:spMkLst>
        </pc:spChg>
      </pc:sldChg>
      <pc:sldChg chg="delSp modSp new mod">
        <pc:chgData name="Singh, Himanshu" userId="b68e37a7-5f1b-489a-b9f7-54b3340accef" providerId="ADAL" clId="{C9FAAD09-EBE4-462B-8893-98FD0DF76BA2}" dt="2024-02-04T17:46:16.410" v="18231" actId="20577"/>
        <pc:sldMkLst>
          <pc:docMk/>
          <pc:sldMk cId="2699245604" sldId="325"/>
        </pc:sldMkLst>
        <pc:spChg chg="del mod">
          <ac:chgData name="Singh, Himanshu" userId="b68e37a7-5f1b-489a-b9f7-54b3340accef" providerId="ADAL" clId="{C9FAAD09-EBE4-462B-8893-98FD0DF76BA2}" dt="2024-02-02T17:42:18.861" v="14318" actId="478"/>
          <ac:spMkLst>
            <pc:docMk/>
            <pc:sldMk cId="2699245604" sldId="325"/>
            <ac:spMk id="2" creationId="{4A71EAFE-1207-F2AE-BBBB-E2C64C8B8DF7}"/>
          </ac:spMkLst>
        </pc:spChg>
        <pc:spChg chg="mod">
          <ac:chgData name="Singh, Himanshu" userId="b68e37a7-5f1b-489a-b9f7-54b3340accef" providerId="ADAL" clId="{C9FAAD09-EBE4-462B-8893-98FD0DF76BA2}" dt="2024-02-04T17:46:16.410" v="18231" actId="20577"/>
          <ac:spMkLst>
            <pc:docMk/>
            <pc:sldMk cId="2699245604" sldId="325"/>
            <ac:spMk id="3" creationId="{E2BF7CA3-5362-F4CA-A4A3-C85A7C9C70AD}"/>
          </ac:spMkLst>
        </pc:spChg>
      </pc:sldChg>
      <pc:sldChg chg="delSp modSp new mod">
        <pc:chgData name="Singh, Himanshu" userId="b68e37a7-5f1b-489a-b9f7-54b3340accef" providerId="ADAL" clId="{C9FAAD09-EBE4-462B-8893-98FD0DF76BA2}" dt="2024-02-04T17:47:15.317" v="18235" actId="20577"/>
        <pc:sldMkLst>
          <pc:docMk/>
          <pc:sldMk cId="1238934792" sldId="326"/>
        </pc:sldMkLst>
        <pc:spChg chg="del mod">
          <ac:chgData name="Singh, Himanshu" userId="b68e37a7-5f1b-489a-b9f7-54b3340accef" providerId="ADAL" clId="{C9FAAD09-EBE4-462B-8893-98FD0DF76BA2}" dt="2024-02-02T17:48:35.368" v="14430" actId="478"/>
          <ac:spMkLst>
            <pc:docMk/>
            <pc:sldMk cId="1238934792" sldId="326"/>
            <ac:spMk id="2" creationId="{E2AA7601-A1E1-618E-7D76-BDE270CF69BD}"/>
          </ac:spMkLst>
        </pc:spChg>
        <pc:spChg chg="mod">
          <ac:chgData name="Singh, Himanshu" userId="b68e37a7-5f1b-489a-b9f7-54b3340accef" providerId="ADAL" clId="{C9FAAD09-EBE4-462B-8893-98FD0DF76BA2}" dt="2024-02-04T17:47:15.317" v="18235" actId="20577"/>
          <ac:spMkLst>
            <pc:docMk/>
            <pc:sldMk cId="1238934792" sldId="326"/>
            <ac:spMk id="3" creationId="{E2AE867F-9BBB-6553-C3D2-23A68AACF340}"/>
          </ac:spMkLst>
        </pc:spChg>
      </pc:sldChg>
      <pc:sldChg chg="delSp modSp new mod">
        <pc:chgData name="Singh, Himanshu" userId="b68e37a7-5f1b-489a-b9f7-54b3340accef" providerId="ADAL" clId="{C9FAAD09-EBE4-462B-8893-98FD0DF76BA2}" dt="2024-02-02T19:33:36.794" v="16320" actId="20577"/>
        <pc:sldMkLst>
          <pc:docMk/>
          <pc:sldMk cId="3056711538" sldId="327"/>
        </pc:sldMkLst>
        <pc:spChg chg="del mod">
          <ac:chgData name="Singh, Himanshu" userId="b68e37a7-5f1b-489a-b9f7-54b3340accef" providerId="ADAL" clId="{C9FAAD09-EBE4-462B-8893-98FD0DF76BA2}" dt="2024-02-02T17:53:24.885" v="14494" actId="478"/>
          <ac:spMkLst>
            <pc:docMk/>
            <pc:sldMk cId="3056711538" sldId="327"/>
            <ac:spMk id="2" creationId="{7529FD60-BB50-7054-B1B5-DC83113281E2}"/>
          </ac:spMkLst>
        </pc:spChg>
        <pc:spChg chg="mod">
          <ac:chgData name="Singh, Himanshu" userId="b68e37a7-5f1b-489a-b9f7-54b3340accef" providerId="ADAL" clId="{C9FAAD09-EBE4-462B-8893-98FD0DF76BA2}" dt="2024-02-02T19:33:36.794" v="16320" actId="20577"/>
          <ac:spMkLst>
            <pc:docMk/>
            <pc:sldMk cId="3056711538" sldId="327"/>
            <ac:spMk id="3" creationId="{23E29814-E163-A501-79AD-7CA7C5B13956}"/>
          </ac:spMkLst>
        </pc:spChg>
      </pc:sldChg>
      <pc:sldChg chg="delSp modSp new mod">
        <pc:chgData name="Singh, Himanshu" userId="b68e37a7-5f1b-489a-b9f7-54b3340accef" providerId="ADAL" clId="{C9FAAD09-EBE4-462B-8893-98FD0DF76BA2}" dt="2024-02-03T05:11:35.892" v="17750"/>
        <pc:sldMkLst>
          <pc:docMk/>
          <pc:sldMk cId="1127187827" sldId="328"/>
        </pc:sldMkLst>
        <pc:spChg chg="del mod">
          <ac:chgData name="Singh, Himanshu" userId="b68e37a7-5f1b-489a-b9f7-54b3340accef" providerId="ADAL" clId="{C9FAAD09-EBE4-462B-8893-98FD0DF76BA2}" dt="2024-02-02T17:57:18.716" v="14534" actId="478"/>
          <ac:spMkLst>
            <pc:docMk/>
            <pc:sldMk cId="1127187827" sldId="328"/>
            <ac:spMk id="2" creationId="{B0CDC2B3-5A4C-948F-2764-B5A8C303B1E5}"/>
          </ac:spMkLst>
        </pc:spChg>
        <pc:spChg chg="mod">
          <ac:chgData name="Singh, Himanshu" userId="b68e37a7-5f1b-489a-b9f7-54b3340accef" providerId="ADAL" clId="{C9FAAD09-EBE4-462B-8893-98FD0DF76BA2}" dt="2024-02-03T05:11:35.892" v="17750"/>
          <ac:spMkLst>
            <pc:docMk/>
            <pc:sldMk cId="1127187827" sldId="328"/>
            <ac:spMk id="3" creationId="{9EB13937-312E-101C-6328-60CD0F2C39BC}"/>
          </ac:spMkLst>
        </pc:spChg>
      </pc:sldChg>
      <pc:sldChg chg="delSp modSp new mod">
        <pc:chgData name="Singh, Himanshu" userId="b68e37a7-5f1b-489a-b9f7-54b3340accef" providerId="ADAL" clId="{C9FAAD09-EBE4-462B-8893-98FD0DF76BA2}" dt="2024-02-04T17:38:54.964" v="18063" actId="20577"/>
        <pc:sldMkLst>
          <pc:docMk/>
          <pc:sldMk cId="1081378140" sldId="329"/>
        </pc:sldMkLst>
        <pc:spChg chg="del mod">
          <ac:chgData name="Singh, Himanshu" userId="b68e37a7-5f1b-489a-b9f7-54b3340accef" providerId="ADAL" clId="{C9FAAD09-EBE4-462B-8893-98FD0DF76BA2}" dt="2024-02-02T18:05:02.620" v="14546" actId="478"/>
          <ac:spMkLst>
            <pc:docMk/>
            <pc:sldMk cId="1081378140" sldId="329"/>
            <ac:spMk id="2" creationId="{CA007218-97CF-CFC1-EE15-D4EA5E3D6BD7}"/>
          </ac:spMkLst>
        </pc:spChg>
        <pc:spChg chg="mod">
          <ac:chgData name="Singh, Himanshu" userId="b68e37a7-5f1b-489a-b9f7-54b3340accef" providerId="ADAL" clId="{C9FAAD09-EBE4-462B-8893-98FD0DF76BA2}" dt="2024-02-04T17:38:54.964" v="18063" actId="20577"/>
          <ac:spMkLst>
            <pc:docMk/>
            <pc:sldMk cId="1081378140" sldId="329"/>
            <ac:spMk id="3" creationId="{A134F9F1-753C-3DC4-34F5-3922E0FEF8BE}"/>
          </ac:spMkLst>
        </pc:spChg>
      </pc:sldChg>
      <pc:sldChg chg="addSp delSp modSp new mod">
        <pc:chgData name="Singh, Himanshu" userId="b68e37a7-5f1b-489a-b9f7-54b3340accef" providerId="ADAL" clId="{C9FAAD09-EBE4-462B-8893-98FD0DF76BA2}" dt="2024-02-02T18:16:08.860" v="14759" actId="6549"/>
        <pc:sldMkLst>
          <pc:docMk/>
          <pc:sldMk cId="1017006865" sldId="330"/>
        </pc:sldMkLst>
        <pc:spChg chg="del mod">
          <ac:chgData name="Singh, Himanshu" userId="b68e37a7-5f1b-489a-b9f7-54b3340accef" providerId="ADAL" clId="{C9FAAD09-EBE4-462B-8893-98FD0DF76BA2}" dt="2024-02-02T18:08:52.133" v="14639" actId="478"/>
          <ac:spMkLst>
            <pc:docMk/>
            <pc:sldMk cId="1017006865" sldId="330"/>
            <ac:spMk id="2" creationId="{9841870F-09F1-1871-51F1-93FB39CDE8B2}"/>
          </ac:spMkLst>
        </pc:spChg>
        <pc:spChg chg="mod">
          <ac:chgData name="Singh, Himanshu" userId="b68e37a7-5f1b-489a-b9f7-54b3340accef" providerId="ADAL" clId="{C9FAAD09-EBE4-462B-8893-98FD0DF76BA2}" dt="2024-02-02T18:16:08.860" v="14759" actId="6549"/>
          <ac:spMkLst>
            <pc:docMk/>
            <pc:sldMk cId="1017006865" sldId="330"/>
            <ac:spMk id="3" creationId="{8D179FAF-D2DB-B501-0601-75D58ADAA5D1}"/>
          </ac:spMkLst>
        </pc:spChg>
        <pc:cxnChg chg="add del">
          <ac:chgData name="Singh, Himanshu" userId="b68e37a7-5f1b-489a-b9f7-54b3340accef" providerId="ADAL" clId="{C9FAAD09-EBE4-462B-8893-98FD0DF76BA2}" dt="2024-02-02T18:11:52.286" v="14647" actId="11529"/>
          <ac:cxnSpMkLst>
            <pc:docMk/>
            <pc:sldMk cId="1017006865" sldId="330"/>
            <ac:cxnSpMk id="5" creationId="{E8FCE222-22C4-86C7-F853-6E2B9AD04CB3}"/>
          </ac:cxnSpMkLst>
        </pc:cxnChg>
      </pc:sldChg>
      <pc:sldChg chg="delSp modSp new mod">
        <pc:chgData name="Singh, Himanshu" userId="b68e37a7-5f1b-489a-b9f7-54b3340accef" providerId="ADAL" clId="{C9FAAD09-EBE4-462B-8893-98FD0DF76BA2}" dt="2024-02-03T05:01:56.429" v="17589" actId="12"/>
        <pc:sldMkLst>
          <pc:docMk/>
          <pc:sldMk cId="3389201589" sldId="331"/>
        </pc:sldMkLst>
        <pc:spChg chg="del">
          <ac:chgData name="Singh, Himanshu" userId="b68e37a7-5f1b-489a-b9f7-54b3340accef" providerId="ADAL" clId="{C9FAAD09-EBE4-462B-8893-98FD0DF76BA2}" dt="2024-02-02T18:16:28.354" v="14763" actId="478"/>
          <ac:spMkLst>
            <pc:docMk/>
            <pc:sldMk cId="3389201589" sldId="331"/>
            <ac:spMk id="2" creationId="{887CCF0C-B16E-935F-4847-13F756C30476}"/>
          </ac:spMkLst>
        </pc:spChg>
        <pc:spChg chg="mod">
          <ac:chgData name="Singh, Himanshu" userId="b68e37a7-5f1b-489a-b9f7-54b3340accef" providerId="ADAL" clId="{C9FAAD09-EBE4-462B-8893-98FD0DF76BA2}" dt="2024-02-03T05:01:56.429" v="17589" actId="12"/>
          <ac:spMkLst>
            <pc:docMk/>
            <pc:sldMk cId="3389201589" sldId="331"/>
            <ac:spMk id="3" creationId="{EBC81FEA-1359-37EA-7B6B-E8D30E5DB690}"/>
          </ac:spMkLst>
        </pc:spChg>
      </pc:sldChg>
      <pc:sldChg chg="delSp modSp new add del mod">
        <pc:chgData name="Singh, Himanshu" userId="b68e37a7-5f1b-489a-b9f7-54b3340accef" providerId="ADAL" clId="{C9FAAD09-EBE4-462B-8893-98FD0DF76BA2}" dt="2024-02-03T05:01:03.277" v="17581" actId="47"/>
        <pc:sldMkLst>
          <pc:docMk/>
          <pc:sldMk cId="1120863676" sldId="332"/>
        </pc:sldMkLst>
        <pc:spChg chg="del mod">
          <ac:chgData name="Singh, Himanshu" userId="b68e37a7-5f1b-489a-b9f7-54b3340accef" providerId="ADAL" clId="{C9FAAD09-EBE4-462B-8893-98FD0DF76BA2}" dt="2024-02-02T18:23:31.971" v="14792" actId="478"/>
          <ac:spMkLst>
            <pc:docMk/>
            <pc:sldMk cId="1120863676" sldId="332"/>
            <ac:spMk id="2" creationId="{98BF8862-9678-F86C-4582-59ED1E63E9D6}"/>
          </ac:spMkLst>
        </pc:spChg>
        <pc:spChg chg="mod">
          <ac:chgData name="Singh, Himanshu" userId="b68e37a7-5f1b-489a-b9f7-54b3340accef" providerId="ADAL" clId="{C9FAAD09-EBE4-462B-8893-98FD0DF76BA2}" dt="2024-02-02T18:26:11.548" v="14843" actId="20577"/>
          <ac:spMkLst>
            <pc:docMk/>
            <pc:sldMk cId="1120863676" sldId="332"/>
            <ac:spMk id="3" creationId="{3CABA597-F85A-8F0E-54EA-88362489A750}"/>
          </ac:spMkLst>
        </pc:spChg>
      </pc:sldChg>
      <pc:sldChg chg="addSp delSp modSp new del mod">
        <pc:chgData name="Singh, Himanshu" userId="b68e37a7-5f1b-489a-b9f7-54b3340accef" providerId="ADAL" clId="{C9FAAD09-EBE4-462B-8893-98FD0DF76BA2}" dt="2024-02-03T05:01:04.739" v="17582" actId="47"/>
        <pc:sldMkLst>
          <pc:docMk/>
          <pc:sldMk cId="1975623131" sldId="333"/>
        </pc:sldMkLst>
        <pc:spChg chg="del mod">
          <ac:chgData name="Singh, Himanshu" userId="b68e37a7-5f1b-489a-b9f7-54b3340accef" providerId="ADAL" clId="{C9FAAD09-EBE4-462B-8893-98FD0DF76BA2}" dt="2024-02-02T18:26:18.349" v="14846" actId="478"/>
          <ac:spMkLst>
            <pc:docMk/>
            <pc:sldMk cId="1975623131" sldId="333"/>
            <ac:spMk id="2" creationId="{D6D46DF5-12D6-8541-2B32-5BB7A3E15D54}"/>
          </ac:spMkLst>
        </pc:spChg>
        <pc:spChg chg="mod">
          <ac:chgData name="Singh, Himanshu" userId="b68e37a7-5f1b-489a-b9f7-54b3340accef" providerId="ADAL" clId="{C9FAAD09-EBE4-462B-8893-98FD0DF76BA2}" dt="2024-02-02T18:31:16.823" v="14958" actId="20577"/>
          <ac:spMkLst>
            <pc:docMk/>
            <pc:sldMk cId="1975623131" sldId="333"/>
            <ac:spMk id="3" creationId="{E3F45B6B-ADF5-039B-77C2-8736CEF99E5B}"/>
          </ac:spMkLst>
        </pc:spChg>
        <pc:spChg chg="add del">
          <ac:chgData name="Singh, Himanshu" userId="b68e37a7-5f1b-489a-b9f7-54b3340accef" providerId="ADAL" clId="{C9FAAD09-EBE4-462B-8893-98FD0DF76BA2}" dt="2024-02-02T18:28:03.616" v="14873"/>
          <ac:spMkLst>
            <pc:docMk/>
            <pc:sldMk cId="1975623131" sldId="333"/>
            <ac:spMk id="4" creationId="{51388E4E-A080-78FB-B45F-8A27656A9C9F}"/>
          </ac:spMkLst>
        </pc:spChg>
        <pc:spChg chg="add del">
          <ac:chgData name="Singh, Himanshu" userId="b68e37a7-5f1b-489a-b9f7-54b3340accef" providerId="ADAL" clId="{C9FAAD09-EBE4-462B-8893-98FD0DF76BA2}" dt="2024-02-02T18:28:03.616" v="14873"/>
          <ac:spMkLst>
            <pc:docMk/>
            <pc:sldMk cId="1975623131" sldId="333"/>
            <ac:spMk id="5" creationId="{284886FE-1A87-9251-59E9-5DDD124269E9}"/>
          </ac:spMkLst>
        </pc:spChg>
        <pc:spChg chg="add del">
          <ac:chgData name="Singh, Himanshu" userId="b68e37a7-5f1b-489a-b9f7-54b3340accef" providerId="ADAL" clId="{C9FAAD09-EBE4-462B-8893-98FD0DF76BA2}" dt="2024-02-02T18:28:07.843" v="14875"/>
          <ac:spMkLst>
            <pc:docMk/>
            <pc:sldMk cId="1975623131" sldId="333"/>
            <ac:spMk id="6" creationId="{8ED66CAD-6B36-C17A-E783-77FAD2FDAFD1}"/>
          </ac:spMkLst>
        </pc:spChg>
        <pc:spChg chg="add del">
          <ac:chgData name="Singh, Himanshu" userId="b68e37a7-5f1b-489a-b9f7-54b3340accef" providerId="ADAL" clId="{C9FAAD09-EBE4-462B-8893-98FD0DF76BA2}" dt="2024-02-02T18:28:07.843" v="14875"/>
          <ac:spMkLst>
            <pc:docMk/>
            <pc:sldMk cId="1975623131" sldId="333"/>
            <ac:spMk id="7" creationId="{9F94F26A-53AC-0B20-7756-65A0E0AE8ED1}"/>
          </ac:spMkLst>
        </pc:spChg>
        <pc:spChg chg="add del">
          <ac:chgData name="Singh, Himanshu" userId="b68e37a7-5f1b-489a-b9f7-54b3340accef" providerId="ADAL" clId="{C9FAAD09-EBE4-462B-8893-98FD0DF76BA2}" dt="2024-02-02T18:28:15.617" v="14878"/>
          <ac:spMkLst>
            <pc:docMk/>
            <pc:sldMk cId="1975623131" sldId="333"/>
            <ac:spMk id="8" creationId="{6D24200D-61E8-19AB-A6F4-AF3478E7D7E0}"/>
          </ac:spMkLst>
        </pc:spChg>
        <pc:spChg chg="add del">
          <ac:chgData name="Singh, Himanshu" userId="b68e37a7-5f1b-489a-b9f7-54b3340accef" providerId="ADAL" clId="{C9FAAD09-EBE4-462B-8893-98FD0DF76BA2}" dt="2024-02-02T18:28:15.617" v="14878"/>
          <ac:spMkLst>
            <pc:docMk/>
            <pc:sldMk cId="1975623131" sldId="333"/>
            <ac:spMk id="9" creationId="{B0794107-3BA8-B645-ACF0-50079B0FB4F2}"/>
          </ac:spMkLst>
        </pc:spChg>
      </pc:sldChg>
      <pc:sldChg chg="delSp modSp new del mod">
        <pc:chgData name="Singh, Himanshu" userId="b68e37a7-5f1b-489a-b9f7-54b3340accef" providerId="ADAL" clId="{C9FAAD09-EBE4-462B-8893-98FD0DF76BA2}" dt="2024-02-03T05:02:15.912" v="17592" actId="47"/>
        <pc:sldMkLst>
          <pc:docMk/>
          <pc:sldMk cId="3526453942" sldId="334"/>
        </pc:sldMkLst>
        <pc:spChg chg="del mod">
          <ac:chgData name="Singh, Himanshu" userId="b68e37a7-5f1b-489a-b9f7-54b3340accef" providerId="ADAL" clId="{C9FAAD09-EBE4-462B-8893-98FD0DF76BA2}" dt="2024-02-02T18:31:23.248" v="14961" actId="478"/>
          <ac:spMkLst>
            <pc:docMk/>
            <pc:sldMk cId="3526453942" sldId="334"/>
            <ac:spMk id="2" creationId="{419B7748-9A76-0FD3-F203-353DC99B6288}"/>
          </ac:spMkLst>
        </pc:spChg>
        <pc:spChg chg="mod">
          <ac:chgData name="Singh, Himanshu" userId="b68e37a7-5f1b-489a-b9f7-54b3340accef" providerId="ADAL" clId="{C9FAAD09-EBE4-462B-8893-98FD0DF76BA2}" dt="2024-02-03T05:02:13.008" v="17591" actId="6549"/>
          <ac:spMkLst>
            <pc:docMk/>
            <pc:sldMk cId="3526453942" sldId="334"/>
            <ac:spMk id="3" creationId="{AF4DA282-8006-4C43-9692-BB6DD67D2BB8}"/>
          </ac:spMkLst>
        </pc:spChg>
      </pc:sldChg>
      <pc:sldChg chg="delSp modSp new del mod">
        <pc:chgData name="Singh, Himanshu" userId="b68e37a7-5f1b-489a-b9f7-54b3340accef" providerId="ADAL" clId="{C9FAAD09-EBE4-462B-8893-98FD0DF76BA2}" dt="2024-02-03T05:02:18.955" v="17593" actId="47"/>
        <pc:sldMkLst>
          <pc:docMk/>
          <pc:sldMk cId="1629400606" sldId="335"/>
        </pc:sldMkLst>
        <pc:spChg chg="del mod">
          <ac:chgData name="Singh, Himanshu" userId="b68e37a7-5f1b-489a-b9f7-54b3340accef" providerId="ADAL" clId="{C9FAAD09-EBE4-462B-8893-98FD0DF76BA2}" dt="2024-02-02T18:38:12.880" v="15022" actId="478"/>
          <ac:spMkLst>
            <pc:docMk/>
            <pc:sldMk cId="1629400606" sldId="335"/>
            <ac:spMk id="2" creationId="{FF1330E1-0A09-EF3A-BFB5-46CB057FA30C}"/>
          </ac:spMkLst>
        </pc:spChg>
        <pc:spChg chg="mod">
          <ac:chgData name="Singh, Himanshu" userId="b68e37a7-5f1b-489a-b9f7-54b3340accef" providerId="ADAL" clId="{C9FAAD09-EBE4-462B-8893-98FD0DF76BA2}" dt="2024-02-02T18:41:54.747" v="15095" actId="12"/>
          <ac:spMkLst>
            <pc:docMk/>
            <pc:sldMk cId="1629400606" sldId="335"/>
            <ac:spMk id="3" creationId="{0254B664-B965-2A59-0629-92BDB3159D7E}"/>
          </ac:spMkLst>
        </pc:spChg>
      </pc:sldChg>
      <pc:sldChg chg="delSp modSp new del mod">
        <pc:chgData name="Singh, Himanshu" userId="b68e37a7-5f1b-489a-b9f7-54b3340accef" providerId="ADAL" clId="{C9FAAD09-EBE4-462B-8893-98FD0DF76BA2}" dt="2024-02-03T05:02:20.111" v="17594" actId="47"/>
        <pc:sldMkLst>
          <pc:docMk/>
          <pc:sldMk cId="112931498" sldId="336"/>
        </pc:sldMkLst>
        <pc:spChg chg="del mod">
          <ac:chgData name="Singh, Himanshu" userId="b68e37a7-5f1b-489a-b9f7-54b3340accef" providerId="ADAL" clId="{C9FAAD09-EBE4-462B-8893-98FD0DF76BA2}" dt="2024-02-02T18:41:25.534" v="15084" actId="478"/>
          <ac:spMkLst>
            <pc:docMk/>
            <pc:sldMk cId="112931498" sldId="336"/>
            <ac:spMk id="2" creationId="{C9EBF67E-0865-E289-5F68-CF78D746D2F1}"/>
          </ac:spMkLst>
        </pc:spChg>
        <pc:spChg chg="mod">
          <ac:chgData name="Singh, Himanshu" userId="b68e37a7-5f1b-489a-b9f7-54b3340accef" providerId="ADAL" clId="{C9FAAD09-EBE4-462B-8893-98FD0DF76BA2}" dt="2024-02-02T18:43:03.266" v="15107" actId="27636"/>
          <ac:spMkLst>
            <pc:docMk/>
            <pc:sldMk cId="112931498" sldId="336"/>
            <ac:spMk id="3" creationId="{F3FF8015-914B-41A8-5A65-715509E5C622}"/>
          </ac:spMkLst>
        </pc:spChg>
      </pc:sldChg>
      <pc:sldChg chg="delSp modSp new del mod">
        <pc:chgData name="Singh, Himanshu" userId="b68e37a7-5f1b-489a-b9f7-54b3340accef" providerId="ADAL" clId="{C9FAAD09-EBE4-462B-8893-98FD0DF76BA2}" dt="2024-02-03T05:02:20.695" v="17595" actId="47"/>
        <pc:sldMkLst>
          <pc:docMk/>
          <pc:sldMk cId="3982355970" sldId="337"/>
        </pc:sldMkLst>
        <pc:spChg chg="del">
          <ac:chgData name="Singh, Himanshu" userId="b68e37a7-5f1b-489a-b9f7-54b3340accef" providerId="ADAL" clId="{C9FAAD09-EBE4-462B-8893-98FD0DF76BA2}" dt="2024-02-02T18:43:13.662" v="15109" actId="478"/>
          <ac:spMkLst>
            <pc:docMk/>
            <pc:sldMk cId="3982355970" sldId="337"/>
            <ac:spMk id="2" creationId="{A5FD7A71-FF3E-CF9C-3269-EED7DD724E84}"/>
          </ac:spMkLst>
        </pc:spChg>
        <pc:spChg chg="mod">
          <ac:chgData name="Singh, Himanshu" userId="b68e37a7-5f1b-489a-b9f7-54b3340accef" providerId="ADAL" clId="{C9FAAD09-EBE4-462B-8893-98FD0DF76BA2}" dt="2024-02-02T18:46:09.947" v="15146" actId="20577"/>
          <ac:spMkLst>
            <pc:docMk/>
            <pc:sldMk cId="3982355970" sldId="337"/>
            <ac:spMk id="3" creationId="{C6262CE5-EE82-2BCD-1797-06D6BE06489E}"/>
          </ac:spMkLst>
        </pc:spChg>
      </pc:sldChg>
      <pc:sldChg chg="delSp modSp new del mod">
        <pc:chgData name="Singh, Himanshu" userId="b68e37a7-5f1b-489a-b9f7-54b3340accef" providerId="ADAL" clId="{C9FAAD09-EBE4-462B-8893-98FD0DF76BA2}" dt="2024-02-03T05:02:21.265" v="17596" actId="47"/>
        <pc:sldMkLst>
          <pc:docMk/>
          <pc:sldMk cId="1186668662" sldId="338"/>
        </pc:sldMkLst>
        <pc:spChg chg="del mod">
          <ac:chgData name="Singh, Himanshu" userId="b68e37a7-5f1b-489a-b9f7-54b3340accef" providerId="ADAL" clId="{C9FAAD09-EBE4-462B-8893-98FD0DF76BA2}" dt="2024-02-02T18:46:16.909" v="15149" actId="478"/>
          <ac:spMkLst>
            <pc:docMk/>
            <pc:sldMk cId="1186668662" sldId="338"/>
            <ac:spMk id="2" creationId="{8844AFC5-4A4A-FA57-0BBF-223316FA4EF6}"/>
          </ac:spMkLst>
        </pc:spChg>
        <pc:spChg chg="mod">
          <ac:chgData name="Singh, Himanshu" userId="b68e37a7-5f1b-489a-b9f7-54b3340accef" providerId="ADAL" clId="{C9FAAD09-EBE4-462B-8893-98FD0DF76BA2}" dt="2024-02-02T18:51:35.441" v="15221" actId="20577"/>
          <ac:spMkLst>
            <pc:docMk/>
            <pc:sldMk cId="1186668662" sldId="338"/>
            <ac:spMk id="3" creationId="{5E408E84-17FF-F39A-B831-14D3497506F4}"/>
          </ac:spMkLst>
        </pc:spChg>
      </pc:sldChg>
      <pc:sldChg chg="delSp modSp new mod">
        <pc:chgData name="Singh, Himanshu" userId="b68e37a7-5f1b-489a-b9f7-54b3340accef" providerId="ADAL" clId="{C9FAAD09-EBE4-462B-8893-98FD0DF76BA2}" dt="2024-02-03T05:11:35.892" v="17750"/>
        <pc:sldMkLst>
          <pc:docMk/>
          <pc:sldMk cId="2031992491" sldId="339"/>
        </pc:sldMkLst>
        <pc:spChg chg="del">
          <ac:chgData name="Singh, Himanshu" userId="b68e37a7-5f1b-489a-b9f7-54b3340accef" providerId="ADAL" clId="{C9FAAD09-EBE4-462B-8893-98FD0DF76BA2}" dt="2024-02-02T18:51:45.154" v="15223" actId="478"/>
          <ac:spMkLst>
            <pc:docMk/>
            <pc:sldMk cId="2031992491" sldId="339"/>
            <ac:spMk id="2" creationId="{1E094EE7-A96A-5129-A17E-53501440F51A}"/>
          </ac:spMkLst>
        </pc:spChg>
        <pc:spChg chg="mod">
          <ac:chgData name="Singh, Himanshu" userId="b68e37a7-5f1b-489a-b9f7-54b3340accef" providerId="ADAL" clId="{C9FAAD09-EBE4-462B-8893-98FD0DF76BA2}" dt="2024-02-03T05:11:35.892" v="17750"/>
          <ac:spMkLst>
            <pc:docMk/>
            <pc:sldMk cId="2031992491" sldId="339"/>
            <ac:spMk id="3" creationId="{77ED85FB-0E32-CEC4-217D-679C61253AA1}"/>
          </ac:spMkLst>
        </pc:spChg>
      </pc:sldChg>
      <pc:sldChg chg="addSp delSp modSp new del mod">
        <pc:chgData name="Singh, Himanshu" userId="b68e37a7-5f1b-489a-b9f7-54b3340accef" providerId="ADAL" clId="{C9FAAD09-EBE4-462B-8893-98FD0DF76BA2}" dt="2024-02-03T05:03:17.382" v="17604" actId="47"/>
        <pc:sldMkLst>
          <pc:docMk/>
          <pc:sldMk cId="2999886420" sldId="340"/>
        </pc:sldMkLst>
        <pc:spChg chg="del mod">
          <ac:chgData name="Singh, Himanshu" userId="b68e37a7-5f1b-489a-b9f7-54b3340accef" providerId="ADAL" clId="{C9FAAD09-EBE4-462B-8893-98FD0DF76BA2}" dt="2024-02-02T18:56:21.950" v="15303" actId="478"/>
          <ac:spMkLst>
            <pc:docMk/>
            <pc:sldMk cId="2999886420" sldId="340"/>
            <ac:spMk id="2" creationId="{319365AC-96CE-3B7A-675D-99F381F60CB5}"/>
          </ac:spMkLst>
        </pc:spChg>
        <pc:spChg chg="mod">
          <ac:chgData name="Singh, Himanshu" userId="b68e37a7-5f1b-489a-b9f7-54b3340accef" providerId="ADAL" clId="{C9FAAD09-EBE4-462B-8893-98FD0DF76BA2}" dt="2024-02-03T05:02:52.812" v="17600" actId="6549"/>
          <ac:spMkLst>
            <pc:docMk/>
            <pc:sldMk cId="2999886420" sldId="340"/>
            <ac:spMk id="3" creationId="{9A4EE9A7-C922-B7C1-F62E-26C8FA92FE9D}"/>
          </ac:spMkLst>
        </pc:spChg>
        <pc:spChg chg="add del">
          <ac:chgData name="Singh, Himanshu" userId="b68e37a7-5f1b-489a-b9f7-54b3340accef" providerId="ADAL" clId="{C9FAAD09-EBE4-462B-8893-98FD0DF76BA2}" dt="2024-02-02T18:59:18.205" v="15341"/>
          <ac:spMkLst>
            <pc:docMk/>
            <pc:sldMk cId="2999886420" sldId="340"/>
            <ac:spMk id="4" creationId="{BD6BA222-C914-ED6C-2F74-F316A2241FBF}"/>
          </ac:spMkLst>
        </pc:spChg>
        <pc:spChg chg="add del">
          <ac:chgData name="Singh, Himanshu" userId="b68e37a7-5f1b-489a-b9f7-54b3340accef" providerId="ADAL" clId="{C9FAAD09-EBE4-462B-8893-98FD0DF76BA2}" dt="2024-02-02T18:59:18.205" v="15341"/>
          <ac:spMkLst>
            <pc:docMk/>
            <pc:sldMk cId="2999886420" sldId="340"/>
            <ac:spMk id="5" creationId="{8E2A67C0-1211-C1CD-5963-4630CEB8D771}"/>
          </ac:spMkLst>
        </pc:spChg>
      </pc:sldChg>
      <pc:sldChg chg="delSp modSp new del mod">
        <pc:chgData name="Singh, Himanshu" userId="b68e37a7-5f1b-489a-b9f7-54b3340accef" providerId="ADAL" clId="{C9FAAD09-EBE4-462B-8893-98FD0DF76BA2}" dt="2024-02-03T05:03:19.179" v="17605" actId="47"/>
        <pc:sldMkLst>
          <pc:docMk/>
          <pc:sldMk cId="1717431527" sldId="341"/>
        </pc:sldMkLst>
        <pc:spChg chg="del mod">
          <ac:chgData name="Singh, Himanshu" userId="b68e37a7-5f1b-489a-b9f7-54b3340accef" providerId="ADAL" clId="{C9FAAD09-EBE4-462B-8893-98FD0DF76BA2}" dt="2024-02-02T19:00:37.291" v="15376" actId="478"/>
          <ac:spMkLst>
            <pc:docMk/>
            <pc:sldMk cId="1717431527" sldId="341"/>
            <ac:spMk id="2" creationId="{32AD11EC-E911-2A4D-A3AB-8FA295B11B27}"/>
          </ac:spMkLst>
        </pc:spChg>
        <pc:spChg chg="mod">
          <ac:chgData name="Singh, Himanshu" userId="b68e37a7-5f1b-489a-b9f7-54b3340accef" providerId="ADAL" clId="{C9FAAD09-EBE4-462B-8893-98FD0DF76BA2}" dt="2024-02-02T19:11:18.323" v="15689" actId="20577"/>
          <ac:spMkLst>
            <pc:docMk/>
            <pc:sldMk cId="1717431527" sldId="341"/>
            <ac:spMk id="3" creationId="{D95D971F-4A72-6861-CF87-6F6BCBC7CEEC}"/>
          </ac:spMkLst>
        </pc:spChg>
      </pc:sldChg>
      <pc:sldChg chg="delSp modSp new mod">
        <pc:chgData name="Singh, Himanshu" userId="b68e37a7-5f1b-489a-b9f7-54b3340accef" providerId="ADAL" clId="{C9FAAD09-EBE4-462B-8893-98FD0DF76BA2}" dt="2024-02-03T05:11:35.892" v="17750"/>
        <pc:sldMkLst>
          <pc:docMk/>
          <pc:sldMk cId="2069803294" sldId="342"/>
        </pc:sldMkLst>
        <pc:spChg chg="del">
          <ac:chgData name="Singh, Himanshu" userId="b68e37a7-5f1b-489a-b9f7-54b3340accef" providerId="ADAL" clId="{C9FAAD09-EBE4-462B-8893-98FD0DF76BA2}" dt="2024-02-02T19:05:17.480" v="15404" actId="478"/>
          <ac:spMkLst>
            <pc:docMk/>
            <pc:sldMk cId="2069803294" sldId="342"/>
            <ac:spMk id="2" creationId="{3C67A27F-630A-8A05-CCF3-641BCE6EAF1F}"/>
          </ac:spMkLst>
        </pc:spChg>
        <pc:spChg chg="mod">
          <ac:chgData name="Singh, Himanshu" userId="b68e37a7-5f1b-489a-b9f7-54b3340accef" providerId="ADAL" clId="{C9FAAD09-EBE4-462B-8893-98FD0DF76BA2}" dt="2024-02-03T05:11:35.892" v="17750"/>
          <ac:spMkLst>
            <pc:docMk/>
            <pc:sldMk cId="2069803294" sldId="342"/>
            <ac:spMk id="3" creationId="{14D1071B-E4A9-AE38-5E80-B6F48F510B95}"/>
          </ac:spMkLst>
        </pc:spChg>
      </pc:sldChg>
      <pc:sldChg chg="delSp modSp new del mod">
        <pc:chgData name="Singh, Himanshu" userId="b68e37a7-5f1b-489a-b9f7-54b3340accef" providerId="ADAL" clId="{C9FAAD09-EBE4-462B-8893-98FD0DF76BA2}" dt="2024-02-03T05:04:14.809" v="17639" actId="47"/>
        <pc:sldMkLst>
          <pc:docMk/>
          <pc:sldMk cId="3571271484" sldId="343"/>
        </pc:sldMkLst>
        <pc:spChg chg="del mod">
          <ac:chgData name="Singh, Himanshu" userId="b68e37a7-5f1b-489a-b9f7-54b3340accef" providerId="ADAL" clId="{C9FAAD09-EBE4-462B-8893-98FD0DF76BA2}" dt="2024-02-02T19:16:40.141" v="15776" actId="478"/>
          <ac:spMkLst>
            <pc:docMk/>
            <pc:sldMk cId="3571271484" sldId="343"/>
            <ac:spMk id="2" creationId="{B6D72512-7FD4-02DB-C58E-9343150B6643}"/>
          </ac:spMkLst>
        </pc:spChg>
        <pc:spChg chg="mod">
          <ac:chgData name="Singh, Himanshu" userId="b68e37a7-5f1b-489a-b9f7-54b3340accef" providerId="ADAL" clId="{C9FAAD09-EBE4-462B-8893-98FD0DF76BA2}" dt="2024-02-02T19:19:05.835" v="15877" actId="20577"/>
          <ac:spMkLst>
            <pc:docMk/>
            <pc:sldMk cId="3571271484" sldId="343"/>
            <ac:spMk id="3" creationId="{64BDA649-E5DB-D994-2380-6DE1BC48AB02}"/>
          </ac:spMkLst>
        </pc:spChg>
      </pc:sldChg>
      <pc:sldChg chg="delSp modSp new mod">
        <pc:chgData name="Singh, Himanshu" userId="b68e37a7-5f1b-489a-b9f7-54b3340accef" providerId="ADAL" clId="{C9FAAD09-EBE4-462B-8893-98FD0DF76BA2}" dt="2024-02-02T19:47:00.320" v="16640" actId="1076"/>
        <pc:sldMkLst>
          <pc:docMk/>
          <pc:sldMk cId="1002563388" sldId="344"/>
        </pc:sldMkLst>
        <pc:spChg chg="del mod">
          <ac:chgData name="Singh, Himanshu" userId="b68e37a7-5f1b-489a-b9f7-54b3340accef" providerId="ADAL" clId="{C9FAAD09-EBE4-462B-8893-98FD0DF76BA2}" dt="2024-02-02T19:37:53.802" v="16364" actId="478"/>
          <ac:spMkLst>
            <pc:docMk/>
            <pc:sldMk cId="1002563388" sldId="344"/>
            <ac:spMk id="2" creationId="{8F18D581-FB7D-8F59-E5D7-62AB69784C02}"/>
          </ac:spMkLst>
        </pc:spChg>
        <pc:spChg chg="mod">
          <ac:chgData name="Singh, Himanshu" userId="b68e37a7-5f1b-489a-b9f7-54b3340accef" providerId="ADAL" clId="{C9FAAD09-EBE4-462B-8893-98FD0DF76BA2}" dt="2024-02-02T19:47:00.320" v="16640" actId="1076"/>
          <ac:spMkLst>
            <pc:docMk/>
            <pc:sldMk cId="1002563388" sldId="344"/>
            <ac:spMk id="3" creationId="{5B9AF270-8DA3-5F16-47E1-A8A42EFE36D6}"/>
          </ac:spMkLst>
        </pc:spChg>
      </pc:sldChg>
      <pc:sldChg chg="addSp delSp modSp new mod setBg delDesignElem">
        <pc:chgData name="Singh, Himanshu" userId="b68e37a7-5f1b-489a-b9f7-54b3340accef" providerId="ADAL" clId="{C9FAAD09-EBE4-462B-8893-98FD0DF76BA2}" dt="2024-02-03T05:11:36.903" v="17752"/>
        <pc:sldMkLst>
          <pc:docMk/>
          <pc:sldMk cId="2827517045" sldId="345"/>
        </pc:sldMkLst>
        <pc:spChg chg="del">
          <ac:chgData name="Singh, Himanshu" userId="b68e37a7-5f1b-489a-b9f7-54b3340accef" providerId="ADAL" clId="{C9FAAD09-EBE4-462B-8893-98FD0DF76BA2}" dt="2024-02-02T19:42:00.728" v="16483" actId="26606"/>
          <ac:spMkLst>
            <pc:docMk/>
            <pc:sldMk cId="2827517045" sldId="345"/>
            <ac:spMk id="2" creationId="{7FB8DA01-270F-A2E2-DD2E-C5335F528F18}"/>
          </ac:spMkLst>
        </pc:spChg>
        <pc:spChg chg="del">
          <ac:chgData name="Singh, Himanshu" userId="b68e37a7-5f1b-489a-b9f7-54b3340accef" providerId="ADAL" clId="{C9FAAD09-EBE4-462B-8893-98FD0DF76BA2}" dt="2024-02-02T19:42:00.728" v="16483" actId="26606"/>
          <ac:spMkLst>
            <pc:docMk/>
            <pc:sldMk cId="2827517045" sldId="345"/>
            <ac:spMk id="3" creationId="{F906EEA6-D6E4-9E3C-CBC0-848EA49F2504}"/>
          </ac:spMkLst>
        </pc:spChg>
        <pc:spChg chg="add del">
          <ac:chgData name="Singh, Himanshu" userId="b68e37a7-5f1b-489a-b9f7-54b3340accef" providerId="ADAL" clId="{C9FAAD09-EBE4-462B-8893-98FD0DF76BA2}" dt="2024-02-03T05:11:36.903" v="17752"/>
          <ac:spMkLst>
            <pc:docMk/>
            <pc:sldMk cId="2827517045" sldId="345"/>
            <ac:spMk id="21" creationId="{03E8462A-FEBA-4848-81CC-3F8DA3E477BE}"/>
          </ac:spMkLst>
        </pc:spChg>
        <pc:spChg chg="add del">
          <ac:chgData name="Singh, Himanshu" userId="b68e37a7-5f1b-489a-b9f7-54b3340accef" providerId="ADAL" clId="{C9FAAD09-EBE4-462B-8893-98FD0DF76BA2}" dt="2024-02-03T05:11:36.903" v="17752"/>
          <ac:spMkLst>
            <pc:docMk/>
            <pc:sldMk cId="2827517045" sldId="345"/>
            <ac:spMk id="34" creationId="{7941F9B1-B01B-4A84-89D9-B169AEB4E456}"/>
          </ac:spMkLst>
        </pc:spChg>
        <pc:grpChg chg="add del">
          <ac:chgData name="Singh, Himanshu" userId="b68e37a7-5f1b-489a-b9f7-54b3340accef" providerId="ADAL" clId="{C9FAAD09-EBE4-462B-8893-98FD0DF76BA2}" dt="2024-02-03T05:11:36.903" v="17752"/>
          <ac:grpSpMkLst>
            <pc:docMk/>
            <pc:sldMk cId="2827517045" sldId="345"/>
            <ac:grpSpMk id="9" creationId="{609316A9-990D-4EC3-A671-70EE5C1493A4}"/>
          </ac:grpSpMkLst>
        </pc:grpChg>
        <pc:grpChg chg="add del">
          <ac:chgData name="Singh, Himanshu" userId="b68e37a7-5f1b-489a-b9f7-54b3340accef" providerId="ADAL" clId="{C9FAAD09-EBE4-462B-8893-98FD0DF76BA2}" dt="2024-02-03T05:11:36.903" v="17752"/>
          <ac:grpSpMkLst>
            <pc:docMk/>
            <pc:sldMk cId="2827517045" sldId="345"/>
            <ac:grpSpMk id="23" creationId="{2109F83F-40FE-4DB3-84CC-09FB3340D06D}"/>
          </ac:grpSpMkLst>
        </pc:grpChg>
        <pc:picChg chg="add mod">
          <ac:chgData name="Singh, Himanshu" userId="b68e37a7-5f1b-489a-b9f7-54b3340accef" providerId="ADAL" clId="{C9FAAD09-EBE4-462B-8893-98FD0DF76BA2}" dt="2024-02-02T19:42:15.029" v="16489" actId="14100"/>
          <ac:picMkLst>
            <pc:docMk/>
            <pc:sldMk cId="2827517045" sldId="345"/>
            <ac:picMk id="4" creationId="{96AF152A-56F9-8DA9-5BC3-A9E584E53EB2}"/>
          </ac:picMkLst>
        </pc:picChg>
      </pc:sldChg>
      <pc:sldChg chg="addSp delSp modSp new mod ord setBg delDesignElem">
        <pc:chgData name="Singh, Himanshu" userId="b68e37a7-5f1b-489a-b9f7-54b3340accef" providerId="ADAL" clId="{C9FAAD09-EBE4-462B-8893-98FD0DF76BA2}" dt="2024-02-03T05:11:36.903" v="17752"/>
        <pc:sldMkLst>
          <pc:docMk/>
          <pc:sldMk cId="3348668020" sldId="346"/>
        </pc:sldMkLst>
        <pc:spChg chg="del mod">
          <ac:chgData name="Singh, Himanshu" userId="b68e37a7-5f1b-489a-b9f7-54b3340accef" providerId="ADAL" clId="{C9FAAD09-EBE4-462B-8893-98FD0DF76BA2}" dt="2024-02-02T19:42:41.480" v="16494" actId="478"/>
          <ac:spMkLst>
            <pc:docMk/>
            <pc:sldMk cId="3348668020" sldId="346"/>
            <ac:spMk id="2" creationId="{28962AD1-0650-3AFC-C8FC-A42CE778D71A}"/>
          </ac:spMkLst>
        </pc:spChg>
        <pc:spChg chg="del mod">
          <ac:chgData name="Singh, Himanshu" userId="b68e37a7-5f1b-489a-b9f7-54b3340accef" providerId="ADAL" clId="{C9FAAD09-EBE4-462B-8893-98FD0DF76BA2}" dt="2024-02-02T19:44:34.183" v="16496" actId="22"/>
          <ac:spMkLst>
            <pc:docMk/>
            <pc:sldMk cId="3348668020" sldId="346"/>
            <ac:spMk id="3" creationId="{1B8DC140-067D-B1AC-B264-AB87398540E9}"/>
          </ac:spMkLst>
        </pc:spChg>
        <pc:spChg chg="add del">
          <ac:chgData name="Singh, Himanshu" userId="b68e37a7-5f1b-489a-b9f7-54b3340accef" providerId="ADAL" clId="{C9FAAD09-EBE4-462B-8893-98FD0DF76BA2}" dt="2024-02-02T19:44:46.099" v="16502" actId="26606"/>
          <ac:spMkLst>
            <pc:docMk/>
            <pc:sldMk cId="3348668020" sldId="346"/>
            <ac:spMk id="22" creationId="{03E8462A-FEBA-4848-81CC-3F8DA3E477BE}"/>
          </ac:spMkLst>
        </pc:spChg>
        <pc:spChg chg="add del">
          <ac:chgData name="Singh, Himanshu" userId="b68e37a7-5f1b-489a-b9f7-54b3340accef" providerId="ADAL" clId="{C9FAAD09-EBE4-462B-8893-98FD0DF76BA2}" dt="2024-02-02T19:44:46.099" v="16502" actId="26606"/>
          <ac:spMkLst>
            <pc:docMk/>
            <pc:sldMk cId="3348668020" sldId="346"/>
            <ac:spMk id="35" creationId="{7941F9B1-B01B-4A84-89D9-B169AEB4E456}"/>
          </ac:spMkLst>
        </pc:spChg>
        <pc:spChg chg="add del">
          <ac:chgData name="Singh, Himanshu" userId="b68e37a7-5f1b-489a-b9f7-54b3340accef" providerId="ADAL" clId="{C9FAAD09-EBE4-462B-8893-98FD0DF76BA2}" dt="2024-02-02T19:44:46.084" v="16501" actId="26606"/>
          <ac:spMkLst>
            <pc:docMk/>
            <pc:sldMk cId="3348668020" sldId="346"/>
            <ac:spMk id="52" creationId="{542A1125-BEEF-4B06-B7A6-5C89AFBF8026}"/>
          </ac:spMkLst>
        </pc:spChg>
        <pc:spChg chg="add del">
          <ac:chgData name="Singh, Himanshu" userId="b68e37a7-5f1b-489a-b9f7-54b3340accef" providerId="ADAL" clId="{C9FAAD09-EBE4-462B-8893-98FD0DF76BA2}" dt="2024-02-02T19:44:46.084" v="16501" actId="26606"/>
          <ac:spMkLst>
            <pc:docMk/>
            <pc:sldMk cId="3348668020" sldId="346"/>
            <ac:spMk id="54" creationId="{341AF29A-C02E-4F6E-AE31-4D61F939D5C3}"/>
          </ac:spMkLst>
        </pc:spChg>
        <pc:spChg chg="add del">
          <ac:chgData name="Singh, Himanshu" userId="b68e37a7-5f1b-489a-b9f7-54b3340accef" providerId="ADAL" clId="{C9FAAD09-EBE4-462B-8893-98FD0DF76BA2}" dt="2024-02-02T19:44:46.084" v="16501" actId="26606"/>
          <ac:spMkLst>
            <pc:docMk/>
            <pc:sldMk cId="3348668020" sldId="346"/>
            <ac:spMk id="56" creationId="{64803267-175B-4586-A120-09F386B975F2}"/>
          </ac:spMkLst>
        </pc:spChg>
        <pc:spChg chg="add del">
          <ac:chgData name="Singh, Himanshu" userId="b68e37a7-5f1b-489a-b9f7-54b3340accef" providerId="ADAL" clId="{C9FAAD09-EBE4-462B-8893-98FD0DF76BA2}" dt="2024-02-03T05:11:36.903" v="17752"/>
          <ac:spMkLst>
            <pc:docMk/>
            <pc:sldMk cId="3348668020" sldId="346"/>
            <ac:spMk id="65" creationId="{7941F9B1-B01B-4A84-89D9-B169AEB4E456}"/>
          </ac:spMkLst>
        </pc:spChg>
        <pc:spChg chg="add del">
          <ac:chgData name="Singh, Himanshu" userId="b68e37a7-5f1b-489a-b9f7-54b3340accef" providerId="ADAL" clId="{C9FAAD09-EBE4-462B-8893-98FD0DF76BA2}" dt="2024-02-03T05:11:36.903" v="17752"/>
          <ac:spMkLst>
            <pc:docMk/>
            <pc:sldMk cId="3348668020" sldId="346"/>
            <ac:spMk id="66" creationId="{03E8462A-FEBA-4848-81CC-3F8DA3E477BE}"/>
          </ac:spMkLst>
        </pc:spChg>
        <pc:grpChg chg="add del">
          <ac:chgData name="Singh, Himanshu" userId="b68e37a7-5f1b-489a-b9f7-54b3340accef" providerId="ADAL" clId="{C9FAAD09-EBE4-462B-8893-98FD0DF76BA2}" dt="2024-02-02T19:44:46.099" v="16502" actId="26606"/>
          <ac:grpSpMkLst>
            <pc:docMk/>
            <pc:sldMk cId="3348668020" sldId="346"/>
            <ac:grpSpMk id="10" creationId="{609316A9-990D-4EC3-A671-70EE5C1493A4}"/>
          </ac:grpSpMkLst>
        </pc:grpChg>
        <pc:grpChg chg="add del">
          <ac:chgData name="Singh, Himanshu" userId="b68e37a7-5f1b-489a-b9f7-54b3340accef" providerId="ADAL" clId="{C9FAAD09-EBE4-462B-8893-98FD0DF76BA2}" dt="2024-02-02T19:44:46.099" v="16502" actId="26606"/>
          <ac:grpSpMkLst>
            <pc:docMk/>
            <pc:sldMk cId="3348668020" sldId="346"/>
            <ac:grpSpMk id="24" creationId="{2109F83F-40FE-4DB3-84CC-09FB3340D06D}"/>
          </ac:grpSpMkLst>
        </pc:grpChg>
        <pc:grpChg chg="add del">
          <ac:chgData name="Singh, Himanshu" userId="b68e37a7-5f1b-489a-b9f7-54b3340accef" providerId="ADAL" clId="{C9FAAD09-EBE4-462B-8893-98FD0DF76BA2}" dt="2024-02-02T19:44:46.084" v="16501" actId="26606"/>
          <ac:grpSpMkLst>
            <pc:docMk/>
            <pc:sldMk cId="3348668020" sldId="346"/>
            <ac:grpSpMk id="40" creationId="{609316A9-990D-4EC3-A671-70EE5C1493A4}"/>
          </ac:grpSpMkLst>
        </pc:grpChg>
        <pc:grpChg chg="add del">
          <ac:chgData name="Singh, Himanshu" userId="b68e37a7-5f1b-489a-b9f7-54b3340accef" providerId="ADAL" clId="{C9FAAD09-EBE4-462B-8893-98FD0DF76BA2}" dt="2024-02-03T05:11:36.903" v="17752"/>
          <ac:grpSpMkLst>
            <pc:docMk/>
            <pc:sldMk cId="3348668020" sldId="346"/>
            <ac:grpSpMk id="64" creationId="{609316A9-990D-4EC3-A671-70EE5C1493A4}"/>
          </ac:grpSpMkLst>
        </pc:grpChg>
        <pc:grpChg chg="add del">
          <ac:chgData name="Singh, Himanshu" userId="b68e37a7-5f1b-489a-b9f7-54b3340accef" providerId="ADAL" clId="{C9FAAD09-EBE4-462B-8893-98FD0DF76BA2}" dt="2024-02-03T05:11:36.903" v="17752"/>
          <ac:grpSpMkLst>
            <pc:docMk/>
            <pc:sldMk cId="3348668020" sldId="346"/>
            <ac:grpSpMk id="67" creationId="{2109F83F-40FE-4DB3-84CC-09FB3340D06D}"/>
          </ac:grpSpMkLst>
        </pc:grpChg>
        <pc:picChg chg="add mod ord">
          <ac:chgData name="Singh, Himanshu" userId="b68e37a7-5f1b-489a-b9f7-54b3340accef" providerId="ADAL" clId="{C9FAAD09-EBE4-462B-8893-98FD0DF76BA2}" dt="2024-02-02T19:45:01.592" v="16507" actId="14100"/>
          <ac:picMkLst>
            <pc:docMk/>
            <pc:sldMk cId="3348668020" sldId="346"/>
            <ac:picMk id="5" creationId="{57E20BD8-9D54-E902-7142-88BFDFA59981}"/>
          </ac:picMkLst>
        </pc:picChg>
      </pc:sldChg>
      <pc:sldChg chg="delSp modSp new mod">
        <pc:chgData name="Singh, Himanshu" userId="b68e37a7-5f1b-489a-b9f7-54b3340accef" providerId="ADAL" clId="{C9FAAD09-EBE4-462B-8893-98FD0DF76BA2}" dt="2024-02-04T17:10:29.315" v="17920" actId="20577"/>
        <pc:sldMkLst>
          <pc:docMk/>
          <pc:sldMk cId="822035553" sldId="347"/>
        </pc:sldMkLst>
        <pc:spChg chg="del mod">
          <ac:chgData name="Singh, Himanshu" userId="b68e37a7-5f1b-489a-b9f7-54b3340accef" providerId="ADAL" clId="{C9FAAD09-EBE4-462B-8893-98FD0DF76BA2}" dt="2024-02-02T19:56:36.098" v="16674" actId="478"/>
          <ac:spMkLst>
            <pc:docMk/>
            <pc:sldMk cId="822035553" sldId="347"/>
            <ac:spMk id="2" creationId="{5291BA4C-B366-0432-5BB7-B3B27D073954}"/>
          </ac:spMkLst>
        </pc:spChg>
        <pc:spChg chg="mod">
          <ac:chgData name="Singh, Himanshu" userId="b68e37a7-5f1b-489a-b9f7-54b3340accef" providerId="ADAL" clId="{C9FAAD09-EBE4-462B-8893-98FD0DF76BA2}" dt="2024-02-04T17:10:29.315" v="17920" actId="20577"/>
          <ac:spMkLst>
            <pc:docMk/>
            <pc:sldMk cId="822035553" sldId="347"/>
            <ac:spMk id="3" creationId="{D1883914-4839-7F56-CB30-8DDADD928AC6}"/>
          </ac:spMkLst>
        </pc:spChg>
      </pc:sldChg>
      <pc:sldChg chg="delSp modSp new del mod">
        <pc:chgData name="Singh, Himanshu" userId="b68e37a7-5f1b-489a-b9f7-54b3340accef" providerId="ADAL" clId="{C9FAAD09-EBE4-462B-8893-98FD0DF76BA2}" dt="2024-02-02T20:10:24.594" v="16946" actId="47"/>
        <pc:sldMkLst>
          <pc:docMk/>
          <pc:sldMk cId="2468763461" sldId="348"/>
        </pc:sldMkLst>
        <pc:spChg chg="del mod">
          <ac:chgData name="Singh, Himanshu" userId="b68e37a7-5f1b-489a-b9f7-54b3340accef" providerId="ADAL" clId="{C9FAAD09-EBE4-462B-8893-98FD0DF76BA2}" dt="2024-02-02T20:10:05.236" v="16943" actId="478"/>
          <ac:spMkLst>
            <pc:docMk/>
            <pc:sldMk cId="2468763461" sldId="348"/>
            <ac:spMk id="2" creationId="{495931E9-404C-96C2-5C48-6C92854E66B5}"/>
          </ac:spMkLst>
        </pc:spChg>
        <pc:spChg chg="mod">
          <ac:chgData name="Singh, Himanshu" userId="b68e37a7-5f1b-489a-b9f7-54b3340accef" providerId="ADAL" clId="{C9FAAD09-EBE4-462B-8893-98FD0DF76BA2}" dt="2024-02-02T20:10:17.272" v="16945" actId="14100"/>
          <ac:spMkLst>
            <pc:docMk/>
            <pc:sldMk cId="2468763461" sldId="348"/>
            <ac:spMk id="3" creationId="{A58B98FF-17A6-9BBA-F6F7-CC6820EFFC58}"/>
          </ac:spMkLst>
        </pc:spChg>
      </pc:sldChg>
      <pc:sldChg chg="delSp modSp new mod">
        <pc:chgData name="Singh, Himanshu" userId="b68e37a7-5f1b-489a-b9f7-54b3340accef" providerId="ADAL" clId="{C9FAAD09-EBE4-462B-8893-98FD0DF76BA2}" dt="2024-02-04T17:15:55.397" v="18010" actId="20577"/>
        <pc:sldMkLst>
          <pc:docMk/>
          <pc:sldMk cId="3784661718" sldId="348"/>
        </pc:sldMkLst>
        <pc:spChg chg="del mod">
          <ac:chgData name="Singh, Himanshu" userId="b68e37a7-5f1b-489a-b9f7-54b3340accef" providerId="ADAL" clId="{C9FAAD09-EBE4-462B-8893-98FD0DF76BA2}" dt="2024-02-02T20:11:36.262" v="16949" actId="478"/>
          <ac:spMkLst>
            <pc:docMk/>
            <pc:sldMk cId="3784661718" sldId="348"/>
            <ac:spMk id="2" creationId="{50893719-4DAB-768B-2090-54309DCCDD5D}"/>
          </ac:spMkLst>
        </pc:spChg>
        <pc:spChg chg="mod">
          <ac:chgData name="Singh, Himanshu" userId="b68e37a7-5f1b-489a-b9f7-54b3340accef" providerId="ADAL" clId="{C9FAAD09-EBE4-462B-8893-98FD0DF76BA2}" dt="2024-02-04T17:15:55.397" v="18010" actId="20577"/>
          <ac:spMkLst>
            <pc:docMk/>
            <pc:sldMk cId="3784661718" sldId="348"/>
            <ac:spMk id="3" creationId="{55783CEA-47D3-3901-FE17-11303C7AB2AF}"/>
          </ac:spMkLst>
        </pc:spChg>
      </pc:sldChg>
      <pc:sldChg chg="delSp modSp new mod">
        <pc:chgData name="Singh, Himanshu" userId="b68e37a7-5f1b-489a-b9f7-54b3340accef" providerId="ADAL" clId="{C9FAAD09-EBE4-462B-8893-98FD0DF76BA2}" dt="2024-02-04T17:18:26.656" v="18011" actId="20577"/>
        <pc:sldMkLst>
          <pc:docMk/>
          <pc:sldMk cId="752044672" sldId="349"/>
        </pc:sldMkLst>
        <pc:spChg chg="del mod">
          <ac:chgData name="Singh, Himanshu" userId="b68e37a7-5f1b-489a-b9f7-54b3340accef" providerId="ADAL" clId="{C9FAAD09-EBE4-462B-8893-98FD0DF76BA2}" dt="2024-02-02T20:18:10.578" v="16998" actId="478"/>
          <ac:spMkLst>
            <pc:docMk/>
            <pc:sldMk cId="752044672" sldId="349"/>
            <ac:spMk id="2" creationId="{295B67F4-34A2-F350-180A-38B92D2B89CE}"/>
          </ac:spMkLst>
        </pc:spChg>
        <pc:spChg chg="mod">
          <ac:chgData name="Singh, Himanshu" userId="b68e37a7-5f1b-489a-b9f7-54b3340accef" providerId="ADAL" clId="{C9FAAD09-EBE4-462B-8893-98FD0DF76BA2}" dt="2024-02-04T17:18:26.656" v="18011" actId="20577"/>
          <ac:spMkLst>
            <pc:docMk/>
            <pc:sldMk cId="752044672" sldId="349"/>
            <ac:spMk id="3" creationId="{699CAAD1-7180-7D1E-79D8-277C90592D65}"/>
          </ac:spMkLst>
        </pc:spChg>
      </pc:sldChg>
      <pc:sldChg chg="addSp delSp modSp new mod">
        <pc:chgData name="Singh, Himanshu" userId="b68e37a7-5f1b-489a-b9f7-54b3340accef" providerId="ADAL" clId="{C9FAAD09-EBE4-462B-8893-98FD0DF76BA2}" dt="2024-02-02T20:30:34.508" v="17300" actId="20577"/>
        <pc:sldMkLst>
          <pc:docMk/>
          <pc:sldMk cId="1566465411" sldId="350"/>
        </pc:sldMkLst>
        <pc:spChg chg="del mod">
          <ac:chgData name="Singh, Himanshu" userId="b68e37a7-5f1b-489a-b9f7-54b3340accef" providerId="ADAL" clId="{C9FAAD09-EBE4-462B-8893-98FD0DF76BA2}" dt="2024-02-02T20:21:49.911" v="17199" actId="478"/>
          <ac:spMkLst>
            <pc:docMk/>
            <pc:sldMk cId="1566465411" sldId="350"/>
            <ac:spMk id="2" creationId="{1CB11B68-7257-7CE1-55C7-2B341328AA31}"/>
          </ac:spMkLst>
        </pc:spChg>
        <pc:spChg chg="mod">
          <ac:chgData name="Singh, Himanshu" userId="b68e37a7-5f1b-489a-b9f7-54b3340accef" providerId="ADAL" clId="{C9FAAD09-EBE4-462B-8893-98FD0DF76BA2}" dt="2024-02-02T20:23:23.952" v="17223" actId="20577"/>
          <ac:spMkLst>
            <pc:docMk/>
            <pc:sldMk cId="1566465411" sldId="350"/>
            <ac:spMk id="3" creationId="{FFD9F525-34C9-9AC2-DE39-3769BFE3218B}"/>
          </ac:spMkLst>
        </pc:spChg>
        <pc:graphicFrameChg chg="add mod modGraphic">
          <ac:chgData name="Singh, Himanshu" userId="b68e37a7-5f1b-489a-b9f7-54b3340accef" providerId="ADAL" clId="{C9FAAD09-EBE4-462B-8893-98FD0DF76BA2}" dt="2024-02-02T20:30:34.508" v="17300" actId="20577"/>
          <ac:graphicFrameMkLst>
            <pc:docMk/>
            <pc:sldMk cId="1566465411" sldId="350"/>
            <ac:graphicFrameMk id="4" creationId="{8FC7E4B2-C088-77EC-D2C2-CA7F9CC3BC71}"/>
          </ac:graphicFrameMkLst>
        </pc:graphicFrameChg>
      </pc:sldChg>
      <pc:sldChg chg="delSp modSp new mod">
        <pc:chgData name="Singh, Himanshu" userId="b68e37a7-5f1b-489a-b9f7-54b3340accef" providerId="ADAL" clId="{C9FAAD09-EBE4-462B-8893-98FD0DF76BA2}" dt="2024-02-02T20:33:20.897" v="17371" actId="20577"/>
        <pc:sldMkLst>
          <pc:docMk/>
          <pc:sldMk cId="503756670" sldId="351"/>
        </pc:sldMkLst>
        <pc:spChg chg="del mod">
          <ac:chgData name="Singh, Himanshu" userId="b68e37a7-5f1b-489a-b9f7-54b3340accef" providerId="ADAL" clId="{C9FAAD09-EBE4-462B-8893-98FD0DF76BA2}" dt="2024-02-02T20:30:49.500" v="17303" actId="478"/>
          <ac:spMkLst>
            <pc:docMk/>
            <pc:sldMk cId="503756670" sldId="351"/>
            <ac:spMk id="2" creationId="{0DF890FE-2E11-2815-044D-47243B8E2D97}"/>
          </ac:spMkLst>
        </pc:spChg>
        <pc:spChg chg="mod">
          <ac:chgData name="Singh, Himanshu" userId="b68e37a7-5f1b-489a-b9f7-54b3340accef" providerId="ADAL" clId="{C9FAAD09-EBE4-462B-8893-98FD0DF76BA2}" dt="2024-02-02T20:33:20.897" v="17371" actId="20577"/>
          <ac:spMkLst>
            <pc:docMk/>
            <pc:sldMk cId="503756670" sldId="351"/>
            <ac:spMk id="3" creationId="{E791AD88-7673-7D4A-EA20-A63D974F16BD}"/>
          </ac:spMkLst>
        </pc:spChg>
      </pc:sldChg>
      <pc:sldChg chg="addSp delSp modSp new mod">
        <pc:chgData name="Singh, Himanshu" userId="b68e37a7-5f1b-489a-b9f7-54b3340accef" providerId="ADAL" clId="{C9FAAD09-EBE4-462B-8893-98FD0DF76BA2}" dt="2024-02-04T17:20:08.341" v="18012" actId="20577"/>
        <pc:sldMkLst>
          <pc:docMk/>
          <pc:sldMk cId="721157754" sldId="352"/>
        </pc:sldMkLst>
        <pc:spChg chg="del mod">
          <ac:chgData name="Singh, Himanshu" userId="b68e37a7-5f1b-489a-b9f7-54b3340accef" providerId="ADAL" clId="{C9FAAD09-EBE4-462B-8893-98FD0DF76BA2}" dt="2024-02-02T20:33:32.694" v="17374" actId="478"/>
          <ac:spMkLst>
            <pc:docMk/>
            <pc:sldMk cId="721157754" sldId="352"/>
            <ac:spMk id="2" creationId="{D2C00DC8-4317-49AD-0986-6C2280E7BB4E}"/>
          </ac:spMkLst>
        </pc:spChg>
        <pc:spChg chg="del mod">
          <ac:chgData name="Singh, Himanshu" userId="b68e37a7-5f1b-489a-b9f7-54b3340accef" providerId="ADAL" clId="{C9FAAD09-EBE4-462B-8893-98FD0DF76BA2}" dt="2024-02-02T20:33:44.823" v="17376" actId="3680"/>
          <ac:spMkLst>
            <pc:docMk/>
            <pc:sldMk cId="721157754" sldId="352"/>
            <ac:spMk id="3" creationId="{6066752A-E034-DEC7-8C0A-58812BAD3FC7}"/>
          </ac:spMkLst>
        </pc:spChg>
        <pc:graphicFrameChg chg="add mod ord modGraphic">
          <ac:chgData name="Singh, Himanshu" userId="b68e37a7-5f1b-489a-b9f7-54b3340accef" providerId="ADAL" clId="{C9FAAD09-EBE4-462B-8893-98FD0DF76BA2}" dt="2024-02-04T17:20:08.341" v="18012" actId="20577"/>
          <ac:graphicFrameMkLst>
            <pc:docMk/>
            <pc:sldMk cId="721157754" sldId="352"/>
            <ac:graphicFrameMk id="4" creationId="{A90BAD5D-1013-F305-E767-DB5637D8578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7569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338007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0935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146287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206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2970356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3471767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28246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357305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347517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185471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424876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89615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289938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376925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B1FE41-11AF-4D92-AC1E-B0F700FBDD82}" type="datetimeFigureOut">
              <a:rPr lang="en-US" smtClean="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125085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B1FE41-11AF-4D92-AC1E-B0F700FBDD82}" type="datetimeFigureOut">
              <a:rPr lang="en-US" smtClean="0"/>
              <a:pPr/>
              <a:t>2/15/2024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5E2997-3A93-441E-9821-BAA4EE0FE987}" type="slidenum">
              <a:rPr lang="en-US" smtClean="0"/>
              <a:pPr/>
              <a:t>‹#›</a:t>
            </a:fld>
            <a:endParaRPr lang="en-US" dirty="0"/>
          </a:p>
        </p:txBody>
      </p:sp>
    </p:spTree>
    <p:extLst>
      <p:ext uri="{BB962C8B-B14F-4D97-AF65-F5344CB8AC3E}">
        <p14:creationId xmlns:p14="http://schemas.microsoft.com/office/powerpoint/2010/main" xmlns="" val="3095252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ctrTitle"/>
          </p:nvPr>
        </p:nvSpPr>
        <p:spPr/>
        <p:txBody>
          <a:bodyPr/>
          <a:lstStyle/>
          <a:p>
            <a:endParaRPr lang="en-US"/>
          </a:p>
        </p:txBody>
      </p:sp>
      <p:sp>
        <p:nvSpPr>
          <p:cNvPr id="1048608" name="Subtitle 2"/>
          <p:cNvSpPr>
            <a:spLocks noGrp="1"/>
          </p:cNvSpPr>
          <p:nvPr>
            <p:ph type="subTitle" idx="1"/>
          </p:nvPr>
        </p:nvSpPr>
        <p:spPr/>
        <p:txBody>
          <a:bodyPr/>
          <a:lstStyle/>
          <a:p>
            <a:endParaRPr lang="en-US"/>
          </a:p>
        </p:txBody>
      </p:sp>
      <p:pic>
        <p:nvPicPr>
          <p:cNvPr id="2097158" name="Picture 3"/>
          <p:cNvPicPr>
            <a:picLocks noChangeAspect="1"/>
          </p:cNvPicPr>
          <p:nvPr/>
        </p:nvPicPr>
        <p:blipFill>
          <a:blip r:embed="rId2"/>
          <a:stretch>
            <a:fillRect/>
          </a:stretch>
        </p:blipFill>
        <p:spPr>
          <a:xfrm>
            <a:off x="-2" y="-90319"/>
            <a:ext cx="12192000" cy="6899671"/>
          </a:xfrm>
          <a:prstGeom prst="rect">
            <a:avLst/>
          </a:prstGeom>
        </p:spPr>
      </p:pic>
      <p:sp>
        <p:nvSpPr>
          <p:cNvPr id="1048609" name="Rectangle 5"/>
          <p:cNvSpPr/>
          <p:nvPr/>
        </p:nvSpPr>
        <p:spPr>
          <a:xfrm>
            <a:off x="1634726" y="134288"/>
            <a:ext cx="8922545" cy="1059180"/>
          </a:xfrm>
          <a:prstGeom prst="rect">
            <a:avLst/>
          </a:prstGeom>
        </p:spPr>
        <p:style>
          <a:lnRef idx="0">
            <a:schemeClr val="accent1"/>
          </a:lnRef>
          <a:fillRef idx="3">
            <a:schemeClr val="accent1"/>
          </a:fillRef>
          <a:effectRef idx="3">
            <a:schemeClr val="accent1"/>
          </a:effectRef>
          <a:fontRef idx="minor">
            <a:schemeClr val="lt1"/>
          </a:fontRef>
        </p:style>
        <p:txBody>
          <a:bodyPr wrap="square" lIns="68580" tIns="34290" rIns="68580" bIns="34290">
            <a:spAutoFit/>
          </a:bodyPr>
          <a:lstStyle/>
          <a:p>
            <a:pPr algn="ctr"/>
            <a:r>
              <a:rPr lang="en-US" sz="3300" b="1" dirty="0">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JEEVAK AYURVEDA MEDICAL COLLEGE</a:t>
            </a:r>
          </a:p>
          <a:p>
            <a:pPr algn="ctr"/>
            <a:r>
              <a:rPr lang="en-US" sz="3300" b="1" dirty="0">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KAMLAPUR</a:t>
            </a:r>
            <a:r>
              <a:rPr lang="en-US" sz="2700" b="1" dirty="0">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,AKAUNI ,CHANDAULI</a:t>
            </a:r>
          </a:p>
        </p:txBody>
      </p:sp>
      <p:sp>
        <p:nvSpPr>
          <p:cNvPr id="1048610" name="Rectangle 6"/>
          <p:cNvSpPr/>
          <p:nvPr/>
        </p:nvSpPr>
        <p:spPr>
          <a:xfrm>
            <a:off x="1237129" y="1308847"/>
            <a:ext cx="9771529" cy="3454792"/>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ctr"/>
            <a:r>
              <a:rPr lang="en-US" sz="6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Concept of </a:t>
            </a:r>
            <a:r>
              <a:rPr lang="en-US" sz="6000" b="1"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Visha</a:t>
            </a:r>
            <a:endParaRPr lang="en-US" sz="6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6000" b="1"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w.s.r</a:t>
            </a:r>
            <a:r>
              <a:rPr lang="en-US" sz="6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t>
            </a:r>
            <a:r>
              <a:rPr lang="en-US" sz="6000" b="1"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Shankha</a:t>
            </a:r>
            <a:r>
              <a:rPr lang="en-US" sz="6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6000" b="1"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Visha</a:t>
            </a:r>
            <a:r>
              <a:rPr lang="en-US" sz="6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a:t>
            </a:r>
            <a:r>
              <a:rPr lang="en-US" sz="6000" b="1"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Vatsnabha</a:t>
            </a:r>
            <a:r>
              <a:rPr lang="en-US" sz="6000" b="1" dirty="0">
                <a:solidFill>
                  <a:srgbClr val="FF0000"/>
                </a:solidFill>
                <a:latin typeface="Arial" panose="020B0604020202020204" pitchFamily="34" charset="0"/>
                <a:cs typeface="Arial" panose="020B0604020202020204" pitchFamily="34" charset="0"/>
              </a:rPr>
              <a:t> </a:t>
            </a:r>
          </a:p>
          <a:p>
            <a:pPr algn="ctr"/>
            <a:endParaRPr lang="en-US" sz="4000" b="1" dirty="0">
              <a:ln w="9525">
                <a:solidFill>
                  <a:schemeClr val="bg1"/>
                </a:solidFill>
                <a:prstDash val="solid"/>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48611" name="Rectangle 9"/>
          <p:cNvSpPr/>
          <p:nvPr/>
        </p:nvSpPr>
        <p:spPr>
          <a:xfrm>
            <a:off x="7548812" y="4584701"/>
            <a:ext cx="4589399"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b="1" cap="none" spc="0" dirty="0">
                <a:ln w="0"/>
                <a:solidFill>
                  <a:srgbClr val="FFFF00"/>
                </a:solidFill>
                <a:effectLst>
                  <a:outerShdw blurRad="38100" dist="19050" dir="2700000" algn="tl" rotWithShape="0">
                    <a:schemeClr val="dk1">
                      <a:alpha val="40000"/>
                    </a:schemeClr>
                  </a:outerShdw>
                </a:effectLst>
              </a:rPr>
              <a:t>Presented By:-</a:t>
            </a:r>
          </a:p>
          <a:p>
            <a:pPr algn="ctr"/>
            <a:r>
              <a:rPr lang="en-US" sz="2800" b="1" dirty="0">
                <a:ln w="0"/>
                <a:solidFill>
                  <a:srgbClr val="FFFF00"/>
                </a:solidFill>
                <a:effectLst>
                  <a:outerShdw blurRad="38100" dist="19050" dir="2700000" algn="tl" rotWithShape="0">
                    <a:schemeClr val="dk1">
                      <a:alpha val="40000"/>
                    </a:schemeClr>
                  </a:outerShdw>
                </a:effectLst>
              </a:rPr>
              <a:t>Shubham Singh</a:t>
            </a:r>
          </a:p>
          <a:p>
            <a:pPr algn="ctr"/>
            <a:r>
              <a:rPr lang="en-US" sz="2800" b="1" cap="none" spc="0" dirty="0">
                <a:ln w="0"/>
                <a:solidFill>
                  <a:srgbClr val="FFFF00"/>
                </a:solidFill>
                <a:effectLst>
                  <a:outerShdw blurRad="38100" dist="19050" dir="2700000" algn="tl" rotWithShape="0">
                    <a:schemeClr val="dk1">
                      <a:alpha val="40000"/>
                    </a:schemeClr>
                  </a:outerShdw>
                </a:effectLst>
              </a:rPr>
              <a:t>Rishabh kr</a:t>
            </a:r>
            <a:r>
              <a:rPr lang="en-US" sz="2800" b="1" dirty="0">
                <a:ln w="0"/>
                <a:solidFill>
                  <a:srgbClr val="FFFF00"/>
                </a:solidFill>
                <a:effectLst>
                  <a:outerShdw blurRad="38100" dist="19050" dir="2700000" algn="tl" rotWithShape="0">
                    <a:schemeClr val="dk1">
                      <a:alpha val="40000"/>
                    </a:schemeClr>
                  </a:outerShdw>
                </a:effectLst>
              </a:rPr>
              <a:t>. Srivastava</a:t>
            </a:r>
            <a:endParaRPr lang="en-US" sz="2800" b="1" cap="none" spc="0" dirty="0">
              <a:ln w="0"/>
              <a:solidFill>
                <a:srgbClr val="FFFF00"/>
              </a:solidFill>
              <a:effectLst>
                <a:outerShdw blurRad="38100" dist="19050" dir="2700000" algn="tl" rotWithShape="0">
                  <a:schemeClr val="dk1">
                    <a:alpha val="40000"/>
                  </a:schemeClr>
                </a:outerShdw>
              </a:effectLst>
            </a:endParaRPr>
          </a:p>
          <a:p>
            <a:pPr algn="ctr"/>
            <a:r>
              <a:rPr lang="en-US" sz="2800" b="1" cap="none" spc="0" dirty="0">
                <a:ln w="0"/>
                <a:solidFill>
                  <a:srgbClr val="FFFF00"/>
                </a:solidFill>
                <a:effectLst>
                  <a:outerShdw blurRad="38100" dist="19050" dir="2700000" algn="tl" rotWithShape="0">
                    <a:schemeClr val="dk1">
                      <a:alpha val="40000"/>
                    </a:schemeClr>
                  </a:outerShdw>
                </a:effectLst>
              </a:rPr>
              <a:t>(B.A.M.S. </a:t>
            </a:r>
            <a:r>
              <a:rPr lang="en-US" sz="2800" b="1" dirty="0">
                <a:ln w="0"/>
                <a:solidFill>
                  <a:srgbClr val="FFFF00"/>
                </a:solidFill>
                <a:effectLst>
                  <a:outerShdw blurRad="38100" dist="19050" dir="2700000" algn="tl" rotWithShape="0">
                    <a:schemeClr val="dk1">
                      <a:alpha val="40000"/>
                    </a:schemeClr>
                  </a:outerShdw>
                </a:effectLst>
              </a:rPr>
              <a:t>3</a:t>
            </a:r>
            <a:r>
              <a:rPr lang="en-US" sz="2800" b="1" baseline="30000" dirty="0">
                <a:ln w="0"/>
                <a:solidFill>
                  <a:srgbClr val="FFFF00"/>
                </a:solidFill>
                <a:effectLst>
                  <a:outerShdw blurRad="38100" dist="19050" dir="2700000" algn="tl" rotWithShape="0">
                    <a:schemeClr val="dk1">
                      <a:alpha val="40000"/>
                    </a:schemeClr>
                  </a:outerShdw>
                </a:effectLst>
              </a:rPr>
              <a:t>r</a:t>
            </a:r>
            <a:r>
              <a:rPr lang="en-US" sz="2800" b="1" cap="none" spc="0" baseline="30000" dirty="0">
                <a:ln w="0"/>
                <a:solidFill>
                  <a:srgbClr val="FFFF00"/>
                </a:solidFill>
                <a:effectLst>
                  <a:outerShdw blurRad="38100" dist="19050" dir="2700000" algn="tl" rotWithShape="0">
                    <a:schemeClr val="dk1">
                      <a:alpha val="40000"/>
                    </a:schemeClr>
                  </a:outerShdw>
                </a:effectLst>
              </a:rPr>
              <a:t>d</a:t>
            </a:r>
            <a:r>
              <a:rPr lang="en-US" sz="2800" b="1" cap="none" spc="0" dirty="0">
                <a:ln w="0"/>
                <a:solidFill>
                  <a:srgbClr val="FFFF00"/>
                </a:solidFill>
                <a:effectLst>
                  <a:outerShdw blurRad="38100" dist="19050" dir="2700000" algn="tl" rotWithShape="0">
                    <a:schemeClr val="dk1">
                      <a:alpha val="40000"/>
                    </a:schemeClr>
                  </a:outerShdw>
                </a:effectLst>
              </a:rPr>
              <a:t> year 2020-21 Batch)</a:t>
            </a:r>
          </a:p>
        </p:txBody>
      </p:sp>
      <p:sp>
        <p:nvSpPr>
          <p:cNvPr id="1048612" name="Rectangle 10"/>
          <p:cNvSpPr/>
          <p:nvPr/>
        </p:nvSpPr>
        <p:spPr>
          <a:xfrm>
            <a:off x="53789" y="4978149"/>
            <a:ext cx="4025152"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b="1" cap="none" spc="0" dirty="0">
                <a:ln w="0"/>
                <a:solidFill>
                  <a:srgbClr val="FFFF00"/>
                </a:solidFill>
                <a:effectLst>
                  <a:outerShdw blurRad="38100" dist="19050" dir="2700000" algn="tl" rotWithShape="0">
                    <a:schemeClr val="dk1">
                      <a:alpha val="40000"/>
                    </a:schemeClr>
                  </a:outerShdw>
                </a:effectLst>
              </a:rPr>
              <a:t>Guided By:-</a:t>
            </a:r>
          </a:p>
          <a:p>
            <a:pPr algn="ctr"/>
            <a:r>
              <a:rPr lang="en-US" sz="2800" b="1" dirty="0">
                <a:ln w="0"/>
                <a:solidFill>
                  <a:srgbClr val="FFFF00"/>
                </a:solidFill>
                <a:effectLst>
                  <a:outerShdw blurRad="38100" dist="19050" dir="2700000" algn="tl" rotWithShape="0">
                    <a:schemeClr val="dk1">
                      <a:alpha val="40000"/>
                    </a:schemeClr>
                  </a:outerShdw>
                </a:effectLst>
              </a:rPr>
              <a:t>Dr. Pradeep Jain</a:t>
            </a:r>
          </a:p>
          <a:p>
            <a:pPr algn="ctr"/>
            <a:r>
              <a:rPr lang="en-US" sz="2800" b="1" dirty="0">
                <a:ln w="0"/>
                <a:solidFill>
                  <a:srgbClr val="FFFF00"/>
                </a:solidFill>
                <a:effectLst>
                  <a:outerShdw blurRad="38100" dist="19050" dir="2700000" algn="tl" rotWithShape="0">
                    <a:schemeClr val="dk1">
                      <a:alpha val="40000"/>
                    </a:schemeClr>
                  </a:outerShdw>
                </a:effectLst>
              </a:rPr>
              <a:t>Dr. Anurag Srivastava</a:t>
            </a:r>
          </a:p>
          <a:p>
            <a:pPr algn="ctr"/>
            <a:r>
              <a:rPr lang="en-US" sz="2800" b="1" dirty="0">
                <a:ln w="0"/>
                <a:solidFill>
                  <a:srgbClr val="FFFF00"/>
                </a:solidFill>
                <a:effectLst>
                  <a:outerShdw blurRad="38100" dist="19050" dir="2700000" algn="tl" rotWithShape="0">
                    <a:schemeClr val="dk1">
                      <a:alpha val="40000"/>
                    </a:schemeClr>
                  </a:outerShdw>
                </a:effectLst>
              </a:rPr>
              <a:t>Dr. Pragya Mishra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400999-3685-2438-8A09-996CAC675BE0}"/>
              </a:ext>
            </a:extLst>
          </p:cNvPr>
          <p:cNvSpPr>
            <a:spLocks noGrp="1"/>
          </p:cNvSpPr>
          <p:nvPr>
            <p:ph idx="1"/>
          </p:nvPr>
        </p:nvSpPr>
        <p:spPr>
          <a:xfrm>
            <a:off x="640509" y="398206"/>
            <a:ext cx="10119852" cy="6061587"/>
          </a:xfrm>
        </p:spPr>
        <p:txBody>
          <a:bodyPr/>
          <a:lstStyle/>
          <a:p>
            <a:pPr marL="0" indent="0">
              <a:buNone/>
            </a:pPr>
            <a:r>
              <a:rPr lang="hi-IN" sz="2400" b="0" i="0" dirty="0">
                <a:solidFill>
                  <a:srgbClr val="FF0000"/>
                </a:solidFill>
                <a:effectLst/>
                <a:latin typeface="Roboto" panose="02000000000000000000" pitchFamily="2" charset="0"/>
              </a:rPr>
              <a:t>रसशास्त्र के र. त. के अनुसार</a:t>
            </a:r>
            <a:endParaRPr lang="en-US" sz="2400" b="0" i="0" dirty="0">
              <a:solidFill>
                <a:srgbClr val="FF0000"/>
              </a:solidFill>
              <a:effectLst/>
              <a:latin typeface="Roboto" panose="02000000000000000000" pitchFamily="2" charset="0"/>
            </a:endParaRPr>
          </a:p>
          <a:p>
            <a:pPr marL="0" indent="0">
              <a:buNone/>
            </a:pPr>
            <a:r>
              <a:rPr lang="en-US" dirty="0"/>
              <a:t/>
            </a:r>
            <a:br>
              <a:rPr lang="en-US" dirty="0"/>
            </a:br>
            <a:endParaRPr lang="en-US"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sz="2400" b="0" i="0" dirty="0">
              <a:solidFill>
                <a:srgbClr val="FF0000"/>
              </a:solidFill>
              <a:effectLst/>
              <a:latin typeface="Roboto" panose="02000000000000000000" pitchFamily="2" charset="0"/>
            </a:endParaRPr>
          </a:p>
          <a:p>
            <a:pPr marL="0" indent="0">
              <a:buNone/>
            </a:pPr>
            <a:endParaRPr lang="en-US" sz="2400" dirty="0">
              <a:solidFill>
                <a:srgbClr val="FF0000"/>
              </a:solidFill>
              <a:latin typeface="Roboto" panose="02000000000000000000" pitchFamily="2" charset="0"/>
            </a:endParaRPr>
          </a:p>
          <a:p>
            <a:pPr marL="0" indent="0">
              <a:buNone/>
            </a:pPr>
            <a:r>
              <a:rPr lang="hi-IN" sz="2400" b="0" i="0" dirty="0">
                <a:solidFill>
                  <a:srgbClr val="FF0000"/>
                </a:solidFill>
                <a:effectLst/>
                <a:latin typeface="Roboto" panose="02000000000000000000" pitchFamily="2" charset="0"/>
              </a:rPr>
              <a:t>महाविष-</a:t>
            </a:r>
            <a:endParaRPr lang="en-US" sz="2400" dirty="0">
              <a:solidFill>
                <a:srgbClr val="FF0000"/>
              </a:solidFill>
              <a:latin typeface="Roboto" panose="02000000000000000000" pitchFamily="2" charset="0"/>
            </a:endParaRPr>
          </a:p>
          <a:p>
            <a:r>
              <a:rPr lang="hi-IN" sz="2400" b="0" i="0" dirty="0">
                <a:solidFill>
                  <a:srgbClr val="000000"/>
                </a:solidFill>
                <a:effectLst/>
                <a:latin typeface="Roboto" panose="02000000000000000000" pitchFamily="2" charset="0"/>
              </a:rPr>
              <a:t>जो विष अधिक प्रभावी होते हैं उन्हें महाविष कहा गया है।</a:t>
            </a:r>
            <a:r>
              <a:rPr lang="hi-IN" sz="2400" dirty="0"/>
              <a:t/>
            </a:r>
            <a:br>
              <a:rPr lang="hi-IN" sz="2400" dirty="0"/>
            </a:br>
            <a:r>
              <a:rPr lang="hi-IN" sz="2400" dirty="0"/>
              <a:t/>
            </a:r>
            <a:br>
              <a:rPr lang="hi-IN" sz="2400" dirty="0"/>
            </a:br>
            <a:endParaRPr lang="en-US" sz="2400" dirty="0"/>
          </a:p>
          <a:p>
            <a:pPr marL="0" indent="0">
              <a:buNone/>
            </a:pPr>
            <a:r>
              <a:rPr lang="hi-IN" sz="2400" b="0" i="0" dirty="0">
                <a:solidFill>
                  <a:srgbClr val="FF0000"/>
                </a:solidFill>
                <a:effectLst/>
                <a:latin typeface="Roboto" panose="02000000000000000000" pitchFamily="2" charset="0"/>
              </a:rPr>
              <a:t>उपविष-</a:t>
            </a:r>
            <a:endParaRPr lang="en-US" sz="2400" b="0" i="0" dirty="0">
              <a:solidFill>
                <a:srgbClr val="FF0000"/>
              </a:solidFill>
              <a:effectLst/>
              <a:latin typeface="Roboto" panose="02000000000000000000" pitchFamily="2" charset="0"/>
            </a:endParaRPr>
          </a:p>
          <a:p>
            <a:r>
              <a:rPr lang="en-US" sz="2400" b="0" i="0" dirty="0">
                <a:solidFill>
                  <a:srgbClr val="000000"/>
                </a:solidFill>
                <a:effectLst/>
                <a:latin typeface="Roboto" panose="02000000000000000000" pitchFamily="2" charset="0"/>
              </a:rPr>
              <a:t> </a:t>
            </a:r>
            <a:r>
              <a:rPr lang="hi-IN" sz="2400" b="0" i="0" dirty="0">
                <a:solidFill>
                  <a:srgbClr val="000000"/>
                </a:solidFill>
                <a:effectLst/>
                <a:latin typeface="Roboto" panose="02000000000000000000" pitchFamily="2" charset="0"/>
              </a:rPr>
              <a:t>जो विष अल्प वीर्य एवं अल्प प्रभाव वाले होते हैं, उन्हें उपविष कहा</a:t>
            </a:r>
            <a:r>
              <a:rPr lang="en-US" sz="2400" b="0" i="0" dirty="0">
                <a:solidFill>
                  <a:srgbClr val="000000"/>
                </a:solidFill>
                <a:effectLst/>
                <a:latin typeface="Roboto" panose="02000000000000000000" pitchFamily="2" charset="0"/>
              </a:rPr>
              <a:t> </a:t>
            </a:r>
            <a:r>
              <a:rPr lang="hi-IN" sz="2400" b="0" i="0" dirty="0">
                <a:solidFill>
                  <a:srgbClr val="000000"/>
                </a:solidFill>
                <a:effectLst/>
                <a:latin typeface="Roboto" panose="02000000000000000000" pitchFamily="2" charset="0"/>
              </a:rPr>
              <a:t>जाता है।</a:t>
            </a:r>
            <a:endParaRPr lang="en-US" sz="2400" dirty="0">
              <a:solidFill>
                <a:srgbClr val="FF0000"/>
              </a:solidFill>
            </a:endParaRPr>
          </a:p>
          <a:p>
            <a:pPr marL="0" indent="0">
              <a:buNone/>
            </a:pPr>
            <a:endParaRPr lang="en-US" dirty="0">
              <a:solidFill>
                <a:srgbClr val="FF0000"/>
              </a:solidFill>
            </a:endParaRPr>
          </a:p>
        </p:txBody>
      </p:sp>
      <p:sp>
        <p:nvSpPr>
          <p:cNvPr id="12" name="Rectangle: Rounded Corners 11">
            <a:extLst>
              <a:ext uri="{FF2B5EF4-FFF2-40B4-BE49-F238E27FC236}">
                <a16:creationId xmlns:a16="http://schemas.microsoft.com/office/drawing/2014/main" xmlns="" id="{AD55C2E7-AA93-D910-F753-063EAC5ECBF9}"/>
              </a:ext>
            </a:extLst>
          </p:cNvPr>
          <p:cNvSpPr/>
          <p:nvPr/>
        </p:nvSpPr>
        <p:spPr>
          <a:xfrm>
            <a:off x="4887886" y="933035"/>
            <a:ext cx="1510546"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2400" dirty="0">
                <a:solidFill>
                  <a:srgbClr val="000000"/>
                </a:solidFill>
                <a:latin typeface="Roboto" panose="02000000000000000000" pitchFamily="2" charset="0"/>
              </a:rPr>
              <a:t>विष</a:t>
            </a:r>
            <a:endParaRPr lang="en-US" sz="2400" dirty="0"/>
          </a:p>
        </p:txBody>
      </p:sp>
      <p:cxnSp>
        <p:nvCxnSpPr>
          <p:cNvPr id="15" name="Straight Connector 14">
            <a:extLst>
              <a:ext uri="{FF2B5EF4-FFF2-40B4-BE49-F238E27FC236}">
                <a16:creationId xmlns:a16="http://schemas.microsoft.com/office/drawing/2014/main" xmlns="" id="{CBFABAE6-72DD-F221-6C8E-747AAEEDCC3D}"/>
              </a:ext>
            </a:extLst>
          </p:cNvPr>
          <p:cNvCxnSpPr>
            <a:cxnSpLocks/>
          </p:cNvCxnSpPr>
          <p:nvPr/>
        </p:nvCxnSpPr>
        <p:spPr>
          <a:xfrm>
            <a:off x="5722271" y="1587435"/>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0B992C0-4E66-CE6D-CC66-6BEB728B51DD}"/>
              </a:ext>
            </a:extLst>
          </p:cNvPr>
          <p:cNvCxnSpPr>
            <a:cxnSpLocks/>
          </p:cNvCxnSpPr>
          <p:nvPr/>
        </p:nvCxnSpPr>
        <p:spPr>
          <a:xfrm>
            <a:off x="4010065" y="2044635"/>
            <a:ext cx="3753971"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xmlns="" id="{344864E7-91F2-6D68-9FED-62A528CCEA8D}"/>
              </a:ext>
            </a:extLst>
          </p:cNvPr>
          <p:cNvCxnSpPr/>
          <p:nvPr/>
        </p:nvCxnSpPr>
        <p:spPr>
          <a:xfrm>
            <a:off x="4012438" y="2044636"/>
            <a:ext cx="0" cy="42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3390A2C5-C3B3-B788-102C-6E7FDDC311FF}"/>
              </a:ext>
            </a:extLst>
          </p:cNvPr>
          <p:cNvCxnSpPr>
            <a:cxnSpLocks/>
          </p:cNvCxnSpPr>
          <p:nvPr/>
        </p:nvCxnSpPr>
        <p:spPr>
          <a:xfrm>
            <a:off x="7770420" y="2044636"/>
            <a:ext cx="0" cy="42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xmlns="" id="{E03B31BB-C50B-AFE4-518D-BC5E52A01987}"/>
              </a:ext>
            </a:extLst>
          </p:cNvPr>
          <p:cNvSpPr/>
          <p:nvPr/>
        </p:nvSpPr>
        <p:spPr>
          <a:xfrm>
            <a:off x="3257165" y="2465977"/>
            <a:ext cx="1510546" cy="6724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l" rtl="0"/>
            <a:endParaRPr lang="en-US" b="0" i="0" dirty="0">
              <a:solidFill>
                <a:srgbClr val="000000"/>
              </a:solidFill>
              <a:effectLst/>
              <a:latin typeface="Roboto" panose="02000000000000000000" pitchFamily="2" charset="0"/>
            </a:endParaRPr>
          </a:p>
          <a:p>
            <a:r>
              <a:rPr lang="en-US" dirty="0">
                <a:solidFill>
                  <a:srgbClr val="000000"/>
                </a:solidFill>
                <a:latin typeface="Roboto" panose="02000000000000000000" pitchFamily="2" charset="0"/>
              </a:rPr>
              <a:t>    </a:t>
            </a:r>
            <a:r>
              <a:rPr lang="hi-IN" dirty="0">
                <a:solidFill>
                  <a:srgbClr val="000000"/>
                </a:solidFill>
                <a:latin typeface="Roboto" panose="02000000000000000000" pitchFamily="2" charset="0"/>
              </a:rPr>
              <a:t>महाविष</a:t>
            </a:r>
            <a:endParaRPr lang="en-US" dirty="0">
              <a:solidFill>
                <a:srgbClr val="000000"/>
              </a:solidFill>
              <a:latin typeface="Roboto" panose="02000000000000000000" pitchFamily="2" charset="0"/>
            </a:endParaRPr>
          </a:p>
          <a:p>
            <a:endParaRPr lang="en-US" dirty="0"/>
          </a:p>
        </p:txBody>
      </p:sp>
      <p:sp>
        <p:nvSpPr>
          <p:cNvPr id="53" name="Rectangle: Rounded Corners 52">
            <a:extLst>
              <a:ext uri="{FF2B5EF4-FFF2-40B4-BE49-F238E27FC236}">
                <a16:creationId xmlns:a16="http://schemas.microsoft.com/office/drawing/2014/main" xmlns="" id="{354F8D58-9075-A78F-EB31-DD429C249A53}"/>
              </a:ext>
            </a:extLst>
          </p:cNvPr>
          <p:cNvSpPr/>
          <p:nvPr/>
        </p:nvSpPr>
        <p:spPr>
          <a:xfrm>
            <a:off x="7008763" y="2465977"/>
            <a:ext cx="1510546" cy="6724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2000" dirty="0">
                <a:solidFill>
                  <a:srgbClr val="000000"/>
                </a:solidFill>
                <a:latin typeface="Roboto" panose="02000000000000000000" pitchFamily="2" charset="0"/>
              </a:rPr>
              <a:t>उपविष</a:t>
            </a:r>
            <a:endParaRPr lang="en-US" sz="2000" dirty="0"/>
          </a:p>
        </p:txBody>
      </p:sp>
    </p:spTree>
    <p:extLst>
      <p:ext uri="{BB962C8B-B14F-4D97-AF65-F5344CB8AC3E}">
        <p14:creationId xmlns:p14="http://schemas.microsoft.com/office/powerpoint/2010/main" xmlns="" val="26480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CD858A-6613-9F34-3028-DF03A2C2A7F1}"/>
              </a:ext>
            </a:extLst>
          </p:cNvPr>
          <p:cNvSpPr>
            <a:spLocks noGrp="1"/>
          </p:cNvSpPr>
          <p:nvPr>
            <p:ph idx="1"/>
          </p:nvPr>
        </p:nvSpPr>
        <p:spPr>
          <a:xfrm>
            <a:off x="564777" y="340659"/>
            <a:ext cx="10726270" cy="5889952"/>
          </a:xfrm>
        </p:spPr>
        <p:txBody>
          <a:bodyPr>
            <a:normAutofit fontScale="62500" lnSpcReduction="20000"/>
          </a:bodyPr>
          <a:lstStyle/>
          <a:p>
            <a:r>
              <a:rPr lang="hi-IN" sz="5100" b="1" dirty="0">
                <a:solidFill>
                  <a:srgbClr val="FF0000"/>
                </a:solidFill>
                <a:latin typeface="Roboto" panose="02000000000000000000" pitchFamily="2" charset="0"/>
              </a:rPr>
              <a:t>महाविष</a:t>
            </a:r>
            <a:r>
              <a:rPr lang="en-US" sz="5100" b="1" dirty="0">
                <a:solidFill>
                  <a:srgbClr val="FF0000"/>
                </a:solidFill>
                <a:latin typeface="Roboto" panose="02000000000000000000" pitchFamily="2" charset="0"/>
              </a:rPr>
              <a:t> :-</a:t>
            </a:r>
          </a:p>
          <a:p>
            <a:pPr marL="0" indent="0" rtl="0">
              <a:buNone/>
            </a:pPr>
            <a:endParaRPr lang="en-US" sz="2600" b="0" i="0" dirty="0">
              <a:solidFill>
                <a:schemeClr val="accent1"/>
              </a:solidFill>
              <a:effectLst/>
              <a:latin typeface="Roboto" panose="02000000000000000000" pitchFamily="2" charset="0"/>
            </a:endParaRPr>
          </a:p>
          <a:p>
            <a:pPr marL="0" indent="0" rtl="0">
              <a:buNone/>
            </a:pPr>
            <a:r>
              <a:rPr lang="hi-IN" sz="3800" b="0" i="0" dirty="0">
                <a:solidFill>
                  <a:srgbClr val="0070C0"/>
                </a:solidFill>
                <a:effectLst/>
                <a:latin typeface="Roboto" panose="02000000000000000000" pitchFamily="2" charset="0"/>
              </a:rPr>
              <a:t>हलाहलः कालकूटः शृंगकश्च प्रदीपनः।</a:t>
            </a:r>
            <a:r>
              <a:rPr lang="en-US" sz="3800" dirty="0">
                <a:solidFill>
                  <a:srgbClr val="0070C0"/>
                </a:solidFill>
                <a:latin typeface="Roboto" panose="02000000000000000000" pitchFamily="2" charset="0"/>
              </a:rPr>
              <a:t> </a:t>
            </a:r>
            <a:r>
              <a:rPr lang="hi-IN" sz="3800" b="0" i="0" dirty="0">
                <a:solidFill>
                  <a:srgbClr val="0070C0"/>
                </a:solidFill>
                <a:effectLst/>
                <a:latin typeface="Roboto" panose="02000000000000000000" pitchFamily="2" charset="0"/>
              </a:rPr>
              <a:t>सौराष्ट्रिको ब्रह्मपुत्रो हरिद्रः सक्त़ुकस्तथा।।</a:t>
            </a:r>
            <a:br>
              <a:rPr lang="hi-IN" sz="3800" b="0" i="0" dirty="0">
                <a:solidFill>
                  <a:srgbClr val="0070C0"/>
                </a:solidFill>
                <a:effectLst/>
                <a:latin typeface="Roboto" panose="02000000000000000000" pitchFamily="2" charset="0"/>
              </a:rPr>
            </a:br>
            <a:endParaRPr lang="en-US" sz="3800" b="0" i="0" dirty="0">
              <a:solidFill>
                <a:srgbClr val="0070C0"/>
              </a:solidFill>
              <a:effectLst/>
              <a:latin typeface="Roboto" panose="02000000000000000000" pitchFamily="2" charset="0"/>
            </a:endParaRPr>
          </a:p>
          <a:p>
            <a:pPr marL="0" indent="0" rtl="0">
              <a:buNone/>
            </a:pPr>
            <a:r>
              <a:rPr lang="hi-IN" sz="3800" b="0" i="0" dirty="0">
                <a:solidFill>
                  <a:srgbClr val="0070C0"/>
                </a:solidFill>
                <a:effectLst/>
                <a:latin typeface="Roboto" panose="02000000000000000000" pitchFamily="2" charset="0"/>
              </a:rPr>
              <a:t>वत्सनाभ इति ज्ञेयो विषभेदा अमी नव।</a:t>
            </a:r>
            <a:r>
              <a:rPr lang="en-US" sz="3800" dirty="0">
                <a:solidFill>
                  <a:srgbClr val="0070C0"/>
                </a:solidFill>
                <a:latin typeface="Roboto" panose="02000000000000000000" pitchFamily="2" charset="0"/>
              </a:rPr>
              <a:t> </a:t>
            </a:r>
            <a:r>
              <a:rPr lang="hi-IN" sz="3800" b="0" i="0" dirty="0">
                <a:solidFill>
                  <a:srgbClr val="0070C0"/>
                </a:solidFill>
                <a:effectLst/>
                <a:latin typeface="Roboto" panose="02000000000000000000" pitchFamily="2" charset="0"/>
              </a:rPr>
              <a:t>रसे रसायनादौ च वत्सनाभः प्रशस्त्यते।।</a:t>
            </a:r>
            <a:endParaRPr lang="en-US" sz="2400" dirty="0">
              <a:solidFill>
                <a:srgbClr val="0070C0"/>
              </a:solidFill>
              <a:latin typeface="Roboto" panose="02000000000000000000" pitchFamily="2" charset="0"/>
            </a:endParaRPr>
          </a:p>
          <a:p>
            <a:pPr marL="0" indent="0" rtl="0">
              <a:buNone/>
            </a:pPr>
            <a:r>
              <a:rPr lang="en-US" sz="3600" dirty="0">
                <a:solidFill>
                  <a:srgbClr val="000000"/>
                </a:solidFill>
                <a:latin typeface="Roboto" panose="02000000000000000000" pitchFamily="2" charset="0"/>
              </a:rPr>
              <a:t>                                                                                                                       </a:t>
            </a:r>
            <a:r>
              <a:rPr lang="hi-IN" sz="3600" dirty="0">
                <a:solidFill>
                  <a:srgbClr val="000000"/>
                </a:solidFill>
                <a:latin typeface="Roboto" panose="02000000000000000000" pitchFamily="2" charset="0"/>
              </a:rPr>
              <a:t>(र.त. 24/7-8</a:t>
            </a:r>
            <a:r>
              <a:rPr lang="en-US" sz="3300" dirty="0">
                <a:solidFill>
                  <a:srgbClr val="000000"/>
                </a:solidFill>
                <a:latin typeface="Roboto" panose="02000000000000000000" pitchFamily="2" charset="0"/>
              </a:rPr>
              <a:t>)</a:t>
            </a:r>
          </a:p>
          <a:p>
            <a:pPr marL="0" indent="0" rtl="0">
              <a:buNone/>
            </a:pPr>
            <a:endParaRPr lang="en-US" sz="2900" dirty="0"/>
          </a:p>
          <a:p>
            <a:pPr marL="0" indent="0" rtl="0">
              <a:buNone/>
            </a:pPr>
            <a:r>
              <a:rPr lang="en-US" sz="2900" dirty="0"/>
              <a:t>1.  </a:t>
            </a:r>
            <a:r>
              <a:rPr lang="hi-IN" sz="2900" dirty="0"/>
              <a:t>हलाहल</a:t>
            </a:r>
            <a:r>
              <a:rPr lang="en-US" sz="2900" dirty="0"/>
              <a:t>                                    2.</a:t>
            </a:r>
            <a:r>
              <a:rPr lang="hi-IN" sz="2900" dirty="0"/>
              <a:t>कालकूट</a:t>
            </a:r>
            <a:endParaRPr lang="en-US" sz="2900" dirty="0"/>
          </a:p>
          <a:p>
            <a:pPr marL="0" indent="0" algn="l" rtl="0">
              <a:buNone/>
            </a:pPr>
            <a:r>
              <a:rPr lang="en-US" sz="2900" dirty="0"/>
              <a:t>3.  </a:t>
            </a:r>
            <a:r>
              <a:rPr lang="hi-IN" sz="2900" dirty="0"/>
              <a:t>शृंगक </a:t>
            </a:r>
            <a:r>
              <a:rPr lang="en-US" sz="2900" dirty="0"/>
              <a:t>                                      4. </a:t>
            </a:r>
            <a:r>
              <a:rPr lang="hi-IN" sz="2900" dirty="0"/>
              <a:t>प्रदीपन </a:t>
            </a:r>
            <a:endParaRPr lang="en-US" sz="2900" dirty="0"/>
          </a:p>
          <a:p>
            <a:pPr marL="0" indent="0" algn="l" rtl="0">
              <a:buNone/>
            </a:pPr>
            <a:r>
              <a:rPr lang="en-US" sz="2900" dirty="0"/>
              <a:t>5.  </a:t>
            </a:r>
            <a:r>
              <a:rPr lang="hi-IN" sz="2900" dirty="0"/>
              <a:t>सौराष्ट्रिक</a:t>
            </a:r>
            <a:r>
              <a:rPr lang="en-US" sz="2900" dirty="0"/>
              <a:t>                                  6. </a:t>
            </a:r>
            <a:r>
              <a:rPr lang="hi-IN" sz="2900" dirty="0"/>
              <a:t>ब्रह्मपुत्र</a:t>
            </a:r>
            <a:endParaRPr lang="en-US" sz="2900" dirty="0"/>
          </a:p>
          <a:p>
            <a:pPr marL="0" indent="0" algn="l" rtl="0">
              <a:buNone/>
            </a:pPr>
            <a:r>
              <a:rPr lang="en-US" sz="2900" dirty="0"/>
              <a:t>7.  </a:t>
            </a:r>
            <a:r>
              <a:rPr lang="hi-IN" sz="2900" dirty="0"/>
              <a:t>हारिद्रक</a:t>
            </a:r>
            <a:r>
              <a:rPr lang="en-US" sz="2900" dirty="0"/>
              <a:t>                                     8. </a:t>
            </a:r>
            <a:r>
              <a:rPr lang="hi-IN" sz="2900" dirty="0"/>
              <a:t>सक्तुक</a:t>
            </a:r>
            <a:endParaRPr lang="en-US" sz="2900" dirty="0"/>
          </a:p>
          <a:p>
            <a:pPr marL="0" indent="0" algn="l" rtl="0">
              <a:buNone/>
            </a:pPr>
            <a:r>
              <a:rPr lang="en-US" sz="2900" dirty="0"/>
              <a:t>9.  </a:t>
            </a:r>
            <a:r>
              <a:rPr lang="hi-IN" sz="2900" dirty="0"/>
              <a:t>वत्सनाभ</a:t>
            </a:r>
            <a:br>
              <a:rPr lang="hi-IN" sz="2900" dirty="0"/>
            </a:br>
            <a:r>
              <a:rPr lang="hi-IN" sz="2900" dirty="0"/>
              <a:t/>
            </a:r>
            <a:br>
              <a:rPr lang="hi-IN" sz="2900" dirty="0"/>
            </a:br>
            <a:endParaRPr lang="en-US" sz="2900" dirty="0"/>
          </a:p>
          <a:p>
            <a:pPr marL="0" indent="0" algn="l" rtl="0">
              <a:buNone/>
            </a:pPr>
            <a:r>
              <a:rPr lang="hi-IN" sz="2900" dirty="0"/>
              <a:t>इन नौ विषों में से रसक्रिया और रसायन प्रयोग में वत्सनाभ सर्वोत्तम माना जाता है। </a:t>
            </a:r>
            <a:r>
              <a:rPr lang="en-US" sz="2900" dirty="0"/>
              <a:t/>
            </a:r>
            <a:br>
              <a:rPr lang="en-US" sz="2900" dirty="0"/>
            </a:br>
            <a:endParaRPr lang="en-US" sz="2900" dirty="0">
              <a:solidFill>
                <a:srgbClr val="FF0000"/>
              </a:solidFill>
              <a:latin typeface="Roboto" panose="02000000000000000000" pitchFamily="2" charset="0"/>
            </a:endParaRPr>
          </a:p>
          <a:p>
            <a:pPr marL="0" indent="0">
              <a:buNone/>
            </a:pPr>
            <a:r>
              <a:rPr lang="en-US" sz="2900" dirty="0">
                <a:solidFill>
                  <a:srgbClr val="FF0000"/>
                </a:solidFill>
                <a:latin typeface="Roboto" panose="02000000000000000000" pitchFamily="2" charset="0"/>
              </a:rPr>
              <a:t> </a:t>
            </a:r>
          </a:p>
          <a:p>
            <a:endParaRPr lang="en-US" dirty="0"/>
          </a:p>
        </p:txBody>
      </p:sp>
    </p:spTree>
    <p:extLst>
      <p:ext uri="{BB962C8B-B14F-4D97-AF65-F5344CB8AC3E}">
        <p14:creationId xmlns:p14="http://schemas.microsoft.com/office/powerpoint/2010/main" xmlns="" val="1027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3336AD-D46E-3E14-C9E7-32831352B512}"/>
              </a:ext>
            </a:extLst>
          </p:cNvPr>
          <p:cNvSpPr>
            <a:spLocks noGrp="1"/>
          </p:cNvSpPr>
          <p:nvPr>
            <p:ph idx="1"/>
          </p:nvPr>
        </p:nvSpPr>
        <p:spPr>
          <a:xfrm>
            <a:off x="838200" y="322729"/>
            <a:ext cx="10515600" cy="5854234"/>
          </a:xfrm>
        </p:spPr>
        <p:txBody>
          <a:bodyPr>
            <a:normAutofit/>
          </a:bodyPr>
          <a:lstStyle/>
          <a:p>
            <a:r>
              <a:rPr lang="hi-IN" sz="3200" b="1" dirty="0">
                <a:solidFill>
                  <a:srgbClr val="FF0000"/>
                </a:solidFill>
                <a:latin typeface="Roboto" panose="02000000000000000000" pitchFamily="2" charset="0"/>
              </a:rPr>
              <a:t>उपविष</a:t>
            </a:r>
            <a:endParaRPr lang="en-US" sz="3200" b="1" dirty="0">
              <a:solidFill>
                <a:srgbClr val="FF0000"/>
              </a:solidFill>
            </a:endParaRPr>
          </a:p>
          <a:p>
            <a:pPr marL="0" indent="0">
              <a:buNone/>
            </a:pPr>
            <a:r>
              <a:rPr lang="hi-IN" sz="2400" b="0" i="0" dirty="0">
                <a:solidFill>
                  <a:srgbClr val="0070C0"/>
                </a:solidFill>
                <a:effectLst/>
                <a:latin typeface="Roboto" panose="02000000000000000000" pitchFamily="2" charset="0"/>
              </a:rPr>
              <a:t>विषतिन्दुकबीजं च त्वहिफेनञ्च रेचकम्। धत्तूरबीजं विजया गुंज भल्लातकाह्वयः।। अर्कक्षीरं स्नुहीक्षीरं लाँगली</a:t>
            </a:r>
            <a:r>
              <a:rPr lang="en-US" sz="2400" b="0" i="0" dirty="0">
                <a:solidFill>
                  <a:srgbClr val="0070C0"/>
                </a:solidFill>
                <a:effectLst/>
                <a:latin typeface="Roboto" panose="02000000000000000000" pitchFamily="2" charset="0"/>
              </a:rPr>
              <a:t> </a:t>
            </a:r>
            <a:r>
              <a:rPr lang="hi-IN" sz="2400" b="0" i="0" dirty="0">
                <a:solidFill>
                  <a:srgbClr val="0070C0"/>
                </a:solidFill>
                <a:effectLst/>
                <a:latin typeface="Roboto" panose="02000000000000000000" pitchFamily="2" charset="0"/>
              </a:rPr>
              <a:t>कर्वीरकम्। समाख्यातो गणोऽयं तु बुधैरुविषा भिधः।।</a:t>
            </a:r>
            <a:endParaRPr lang="en-US" sz="2400" b="0" i="0" dirty="0">
              <a:solidFill>
                <a:srgbClr val="0070C0"/>
              </a:solidFill>
              <a:effectLst/>
              <a:latin typeface="Roboto" panose="02000000000000000000" pitchFamily="2" charset="0"/>
            </a:endParaRPr>
          </a:p>
          <a:p>
            <a:pPr marL="0" indent="0" algn="r">
              <a:buNone/>
            </a:pPr>
            <a:r>
              <a:rPr lang="hi-IN" sz="1600" dirty="0"/>
              <a:t/>
            </a:r>
            <a:br>
              <a:rPr lang="hi-IN" sz="1600" dirty="0"/>
            </a:br>
            <a:r>
              <a:rPr lang="hi-IN" b="0" i="0" dirty="0">
                <a:solidFill>
                  <a:srgbClr val="000000"/>
                </a:solidFill>
                <a:effectLst/>
                <a:latin typeface="Roboto" panose="02000000000000000000" pitchFamily="2" charset="0"/>
              </a:rPr>
              <a:t>(र.त. 24/163-164)</a:t>
            </a:r>
            <a:endParaRPr lang="en-US" dirty="0">
              <a:solidFill>
                <a:srgbClr val="000000"/>
              </a:solidFill>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1. </a:t>
            </a:r>
            <a:r>
              <a:rPr lang="hi-IN" sz="2000" b="0" i="0" dirty="0">
                <a:solidFill>
                  <a:srgbClr val="000000"/>
                </a:solidFill>
                <a:effectLst/>
                <a:latin typeface="Roboto" panose="02000000000000000000" pitchFamily="2" charset="0"/>
              </a:rPr>
              <a:t>विषतिन्दुक के बीज</a:t>
            </a:r>
            <a:r>
              <a:rPr lang="en-US" sz="2000" b="0" i="0" dirty="0">
                <a:solidFill>
                  <a:srgbClr val="000000"/>
                </a:solidFill>
                <a:effectLst/>
                <a:latin typeface="Roboto" panose="02000000000000000000" pitchFamily="2" charset="0"/>
              </a:rPr>
              <a:t>                                 2. </a:t>
            </a:r>
            <a:r>
              <a:rPr lang="hi-IN" sz="2000" b="0" i="0" dirty="0">
                <a:solidFill>
                  <a:srgbClr val="000000"/>
                </a:solidFill>
                <a:effectLst/>
                <a:latin typeface="Roboto" panose="02000000000000000000" pitchFamily="2" charset="0"/>
              </a:rPr>
              <a:t>अहिफेन</a:t>
            </a:r>
            <a:r>
              <a:rPr lang="hi-IN" sz="2000" dirty="0"/>
              <a:t/>
            </a:r>
            <a:br>
              <a:rPr lang="hi-IN" sz="2000" dirty="0"/>
            </a:br>
            <a:r>
              <a:rPr lang="hi-IN" sz="2000" dirty="0"/>
              <a:t/>
            </a:r>
            <a:br>
              <a:rPr lang="hi-IN" sz="2000" dirty="0"/>
            </a:br>
            <a:r>
              <a:rPr lang="en-US" sz="2000" dirty="0"/>
              <a:t>3.</a:t>
            </a:r>
            <a:r>
              <a:rPr lang="hi-IN" sz="2000" dirty="0">
                <a:solidFill>
                  <a:srgbClr val="000000"/>
                </a:solidFill>
                <a:latin typeface="Roboto" panose="02000000000000000000" pitchFamily="2" charset="0"/>
              </a:rPr>
              <a:t>रेचक (जमालगोटय) के बीज</a:t>
            </a:r>
            <a:r>
              <a:rPr lang="en-US" sz="2000" dirty="0">
                <a:solidFill>
                  <a:srgbClr val="000000"/>
                </a:solidFill>
                <a:latin typeface="Roboto" panose="02000000000000000000" pitchFamily="2" charset="0"/>
              </a:rPr>
              <a:t>                    4. </a:t>
            </a:r>
            <a:r>
              <a:rPr lang="hi-IN" sz="2000" dirty="0">
                <a:solidFill>
                  <a:srgbClr val="000000"/>
                </a:solidFill>
                <a:latin typeface="Roboto" panose="02000000000000000000" pitchFamily="2" charset="0"/>
              </a:rPr>
              <a:t>धत्तूर </a:t>
            </a:r>
            <a:r>
              <a:rPr lang="hi-IN" sz="2000" b="0" i="0" dirty="0">
                <a:solidFill>
                  <a:srgbClr val="000000"/>
                </a:solidFill>
                <a:effectLst/>
                <a:latin typeface="Roboto" panose="02000000000000000000" pitchFamily="2" charset="0"/>
              </a:rPr>
              <a:t>के बीज</a:t>
            </a:r>
            <a:r>
              <a:rPr lang="hi-IN" sz="2000" dirty="0"/>
              <a:t/>
            </a:r>
            <a:br>
              <a:rPr lang="hi-IN" sz="2000" dirty="0"/>
            </a:br>
            <a:r>
              <a:rPr lang="hi-IN" sz="2000" dirty="0"/>
              <a:t/>
            </a:r>
            <a:br>
              <a:rPr lang="hi-IN" sz="2000" dirty="0"/>
            </a:br>
            <a:r>
              <a:rPr lang="en-US" sz="2000" dirty="0"/>
              <a:t>5. </a:t>
            </a:r>
            <a:r>
              <a:rPr lang="hi-IN" sz="2000" b="0" i="0" dirty="0">
                <a:solidFill>
                  <a:srgbClr val="000000"/>
                </a:solidFill>
                <a:effectLst/>
                <a:latin typeface="Roboto" panose="02000000000000000000" pitchFamily="2" charset="0"/>
              </a:rPr>
              <a:t>भंगा</a:t>
            </a:r>
            <a:r>
              <a:rPr lang="en-US" sz="2000" b="0" i="0" dirty="0">
                <a:solidFill>
                  <a:srgbClr val="000000"/>
                </a:solidFill>
                <a:effectLst/>
                <a:latin typeface="Roboto" panose="02000000000000000000" pitchFamily="2" charset="0"/>
              </a:rPr>
              <a:t>                                                          6. </a:t>
            </a:r>
            <a:r>
              <a:rPr lang="hi-IN" sz="2000" b="0" i="0" dirty="0">
                <a:solidFill>
                  <a:srgbClr val="000000"/>
                </a:solidFill>
                <a:effectLst/>
                <a:latin typeface="Roboto" panose="02000000000000000000" pitchFamily="2" charset="0"/>
              </a:rPr>
              <a:t>गुंजा</a:t>
            </a:r>
            <a:r>
              <a:rPr lang="hi-IN" sz="2000" dirty="0"/>
              <a:t/>
            </a:r>
            <a:br>
              <a:rPr lang="hi-IN" sz="2000" dirty="0"/>
            </a:br>
            <a:r>
              <a:rPr lang="hi-IN" sz="2000" dirty="0"/>
              <a:t/>
            </a:r>
            <a:br>
              <a:rPr lang="hi-IN" sz="2000" dirty="0"/>
            </a:br>
            <a:r>
              <a:rPr lang="en-US" sz="2000" dirty="0"/>
              <a:t>7. </a:t>
            </a:r>
            <a:r>
              <a:rPr lang="hi-IN" sz="2000" b="0" i="0" dirty="0">
                <a:solidFill>
                  <a:srgbClr val="000000"/>
                </a:solidFill>
                <a:effectLst/>
                <a:latin typeface="Roboto" panose="02000000000000000000" pitchFamily="2" charset="0"/>
              </a:rPr>
              <a:t>भल्लातक</a:t>
            </a:r>
            <a:r>
              <a:rPr lang="en-US" sz="2000" b="0" i="0" dirty="0">
                <a:solidFill>
                  <a:srgbClr val="000000"/>
                </a:solidFill>
                <a:effectLst/>
                <a:latin typeface="Roboto" panose="02000000000000000000" pitchFamily="2" charset="0"/>
              </a:rPr>
              <a:t>                                                 8. </a:t>
            </a:r>
            <a:r>
              <a:rPr lang="hi-IN" sz="2000" b="0" i="0" dirty="0">
                <a:solidFill>
                  <a:srgbClr val="000000"/>
                </a:solidFill>
                <a:effectLst/>
                <a:latin typeface="Roboto" panose="02000000000000000000" pitchFamily="2" charset="0"/>
              </a:rPr>
              <a:t>अर्कक्षीर</a:t>
            </a:r>
            <a:r>
              <a:rPr lang="hi-IN" sz="2000" dirty="0"/>
              <a:t/>
            </a:r>
            <a:br>
              <a:rPr lang="hi-IN" sz="2000" dirty="0"/>
            </a:br>
            <a:r>
              <a:rPr lang="hi-IN" sz="2000" dirty="0"/>
              <a:t/>
            </a:r>
            <a:br>
              <a:rPr lang="hi-IN" sz="2000" dirty="0"/>
            </a:br>
            <a:r>
              <a:rPr lang="en-US" sz="2000" dirty="0"/>
              <a:t>9. </a:t>
            </a:r>
            <a:r>
              <a:rPr lang="hi-IN" sz="2000" b="0" i="0" dirty="0">
                <a:solidFill>
                  <a:srgbClr val="000000"/>
                </a:solidFill>
                <a:effectLst/>
                <a:latin typeface="Roboto" panose="02000000000000000000" pitchFamily="2" charset="0"/>
              </a:rPr>
              <a:t>लांगली</a:t>
            </a:r>
            <a:r>
              <a:rPr lang="en-US" sz="2000" b="0" i="0" dirty="0">
                <a:solidFill>
                  <a:srgbClr val="000000"/>
                </a:solidFill>
                <a:effectLst/>
                <a:latin typeface="Roboto" panose="02000000000000000000" pitchFamily="2" charset="0"/>
              </a:rPr>
              <a:t>                                                      10. </a:t>
            </a:r>
            <a:r>
              <a:rPr lang="hi-IN" sz="2000" b="0" i="0" dirty="0">
                <a:solidFill>
                  <a:srgbClr val="000000"/>
                </a:solidFill>
                <a:effectLst/>
                <a:latin typeface="Roboto" panose="02000000000000000000" pitchFamily="2" charset="0"/>
              </a:rPr>
              <a:t>कर्वीर</a:t>
            </a:r>
            <a:endParaRPr lang="en-US" sz="2000" dirty="0">
              <a:solidFill>
                <a:srgbClr val="000000"/>
              </a:solidFill>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11. </a:t>
            </a:r>
            <a:r>
              <a:rPr lang="hi-IN" sz="2000" b="0" i="0" dirty="0">
                <a:solidFill>
                  <a:srgbClr val="000000"/>
                </a:solidFill>
                <a:effectLst/>
                <a:latin typeface="Roboto" panose="02000000000000000000" pitchFamily="2" charset="0"/>
              </a:rPr>
              <a:t>स्नुहीक्षीर</a:t>
            </a:r>
            <a:r>
              <a:rPr lang="en-US" sz="2000" b="0" i="0" dirty="0">
                <a:solidFill>
                  <a:srgbClr val="000000"/>
                </a:solidFill>
                <a:effectLst/>
                <a:latin typeface="Roboto" panose="02000000000000000000" pitchFamily="2" charset="0"/>
              </a:rPr>
              <a:t>  </a:t>
            </a:r>
            <a:endParaRPr lang="en-US" sz="2000" dirty="0">
              <a:solidFill>
                <a:srgbClr val="0070C0"/>
              </a:solidFill>
            </a:endParaRPr>
          </a:p>
        </p:txBody>
      </p:sp>
    </p:spTree>
    <p:extLst>
      <p:ext uri="{BB962C8B-B14F-4D97-AF65-F5344CB8AC3E}">
        <p14:creationId xmlns:p14="http://schemas.microsoft.com/office/powerpoint/2010/main" xmlns="" val="294109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5D7A27-4676-8EED-2E08-5FDCC86CC1A2}"/>
              </a:ext>
            </a:extLst>
          </p:cNvPr>
          <p:cNvSpPr>
            <a:spLocks noGrp="1"/>
          </p:cNvSpPr>
          <p:nvPr>
            <p:ph idx="1"/>
          </p:nvPr>
        </p:nvSpPr>
        <p:spPr>
          <a:xfrm>
            <a:off x="838200" y="304800"/>
            <a:ext cx="10515600" cy="5872163"/>
          </a:xfrm>
        </p:spPr>
        <p:txBody>
          <a:bodyPr>
            <a:normAutofit lnSpcReduction="10000"/>
          </a:bodyPr>
          <a:lstStyle/>
          <a:p>
            <a:pPr algn="l" rtl="0"/>
            <a:r>
              <a:rPr lang="hi-IN" sz="2400" b="1" i="0" dirty="0">
                <a:solidFill>
                  <a:srgbClr val="FF0000"/>
                </a:solidFill>
                <a:effectLst/>
                <a:latin typeface="Roboto" panose="02000000000000000000" pitchFamily="2" charset="0"/>
              </a:rPr>
              <a:t>विष योनि</a:t>
            </a:r>
            <a:r>
              <a:rPr lang="en-US" sz="2400" b="1" i="0" dirty="0">
                <a:solidFill>
                  <a:srgbClr val="FF0000"/>
                </a:solidFill>
                <a:effectLst/>
                <a:latin typeface="Roboto" panose="02000000000000000000" pitchFamily="2" charset="0"/>
              </a:rPr>
              <a:t> (Form of existence of poison)</a:t>
            </a:r>
          </a:p>
          <a:p>
            <a:pPr marL="0" indent="0" algn="l" rtl="0">
              <a:buNone/>
            </a:pPr>
            <a:endParaRPr lang="en-US" sz="2400" dirty="0"/>
          </a:p>
          <a:p>
            <a:pPr marL="0" indent="0" algn="l" rtl="0">
              <a:buNone/>
            </a:pPr>
            <a:r>
              <a:rPr lang="hi-IN" sz="2400" b="0" i="0" dirty="0">
                <a:solidFill>
                  <a:srgbClr val="000000"/>
                </a:solidFill>
                <a:effectLst/>
                <a:latin typeface="Roboto" panose="02000000000000000000" pitchFamily="2" charset="0"/>
              </a:rPr>
              <a:t>विष की दो योनियों मानी गई हैं -</a:t>
            </a:r>
            <a:r>
              <a:rPr lang="hi-IN" sz="2400" dirty="0"/>
              <a:t/>
            </a:r>
            <a:br>
              <a:rPr lang="hi-IN" sz="2400" dirty="0"/>
            </a:br>
            <a:r>
              <a:rPr lang="hi-IN" sz="2400" dirty="0"/>
              <a:t/>
            </a:r>
            <a:br>
              <a:rPr lang="hi-IN" sz="2400" dirty="0"/>
            </a:br>
            <a:r>
              <a:rPr lang="hi-IN" sz="2400" b="0" i="0" dirty="0">
                <a:solidFill>
                  <a:srgbClr val="000000"/>
                </a:solidFill>
                <a:effectLst/>
                <a:latin typeface="Roboto" panose="02000000000000000000" pitchFamily="2" charset="0"/>
              </a:rPr>
              <a:t>1.</a:t>
            </a:r>
            <a:r>
              <a:rPr lang="en-US" sz="2400" b="0" i="0" dirty="0">
                <a:solidFill>
                  <a:srgbClr val="000000"/>
                </a:solidFill>
                <a:effectLst/>
                <a:latin typeface="Roboto" panose="02000000000000000000" pitchFamily="2" charset="0"/>
              </a:rPr>
              <a:t> </a:t>
            </a:r>
            <a:r>
              <a:rPr lang="hi-IN" sz="2400" b="0" i="0" dirty="0">
                <a:solidFill>
                  <a:srgbClr val="000000"/>
                </a:solidFill>
                <a:effectLst/>
                <a:latin typeface="Roboto" panose="02000000000000000000" pitchFamily="2" charset="0"/>
              </a:rPr>
              <a:t>स्थावर (</a:t>
            </a:r>
            <a:r>
              <a:rPr lang="en-US" sz="2400" b="0" i="0" dirty="0">
                <a:solidFill>
                  <a:srgbClr val="000000"/>
                </a:solidFill>
                <a:effectLst/>
                <a:latin typeface="Roboto" panose="02000000000000000000" pitchFamily="2" charset="0"/>
              </a:rPr>
              <a:t>vegetable origin) </a:t>
            </a:r>
            <a:r>
              <a:rPr lang="en-US" sz="2400" dirty="0"/>
              <a:t/>
            </a:r>
            <a:br>
              <a:rPr lang="en-US" sz="2400" dirty="0"/>
            </a:br>
            <a:r>
              <a:rPr lang="en-US" sz="2400" dirty="0"/>
              <a:t/>
            </a:r>
            <a:br>
              <a:rPr lang="en-US" sz="2400" dirty="0"/>
            </a:br>
            <a:r>
              <a:rPr lang="en-US" sz="2400" b="0" i="0" dirty="0">
                <a:solidFill>
                  <a:srgbClr val="000000"/>
                </a:solidFill>
                <a:effectLst/>
                <a:latin typeface="Roboto" panose="02000000000000000000" pitchFamily="2" charset="0"/>
              </a:rPr>
              <a:t>2. </a:t>
            </a:r>
            <a:r>
              <a:rPr lang="hi-IN" sz="2400" b="0" i="0" dirty="0">
                <a:solidFill>
                  <a:srgbClr val="000000"/>
                </a:solidFill>
                <a:effectLst/>
                <a:latin typeface="Roboto" panose="02000000000000000000" pitchFamily="2" charset="0"/>
              </a:rPr>
              <a:t>जंगम (</a:t>
            </a:r>
            <a:r>
              <a:rPr lang="en-US" sz="2400" b="0" i="0" dirty="0">
                <a:solidFill>
                  <a:srgbClr val="000000"/>
                </a:solidFill>
                <a:effectLst/>
                <a:latin typeface="Roboto" panose="02000000000000000000" pitchFamily="2" charset="0"/>
              </a:rPr>
              <a:t>animal origin)</a:t>
            </a:r>
          </a:p>
          <a:p>
            <a:pPr marL="0" indent="0" algn="l" rtl="0">
              <a:buNone/>
            </a:pPr>
            <a:endParaRPr lang="en-US" sz="2400" dirty="0">
              <a:solidFill>
                <a:srgbClr val="000000"/>
              </a:solidFill>
              <a:latin typeface="Roboto" panose="02000000000000000000" pitchFamily="2" charset="0"/>
            </a:endParaRPr>
          </a:p>
          <a:p>
            <a:r>
              <a:rPr lang="hi-IN" sz="2400" b="1" i="0" dirty="0">
                <a:solidFill>
                  <a:srgbClr val="FF0000"/>
                </a:solidFill>
                <a:effectLst/>
                <a:latin typeface="Roboto" panose="02000000000000000000" pitchFamily="2" charset="0"/>
              </a:rPr>
              <a:t>विष अधिष्ठान</a:t>
            </a:r>
            <a:r>
              <a:rPr lang="en-US" sz="2400" b="1" i="0" dirty="0">
                <a:solidFill>
                  <a:srgbClr val="FF0000"/>
                </a:solidFill>
                <a:effectLst/>
                <a:latin typeface="Roboto" panose="02000000000000000000" pitchFamily="2" charset="0"/>
              </a:rPr>
              <a:t> (Site </a:t>
            </a:r>
            <a:r>
              <a:rPr lang="en-US" sz="2400" b="1" dirty="0">
                <a:solidFill>
                  <a:srgbClr val="FF0000"/>
                </a:solidFill>
                <a:latin typeface="Roboto" panose="02000000000000000000" pitchFamily="2" charset="0"/>
              </a:rPr>
              <a:t>of poison)</a:t>
            </a:r>
          </a:p>
          <a:p>
            <a:endParaRPr lang="en-US" sz="2400" b="0" i="0" dirty="0">
              <a:solidFill>
                <a:srgbClr val="000000"/>
              </a:solidFill>
              <a:effectLst/>
              <a:latin typeface="Roboto" panose="02000000000000000000" pitchFamily="2" charset="0"/>
            </a:endParaRPr>
          </a:p>
          <a:p>
            <a:r>
              <a:rPr lang="hi-IN" sz="2400" b="0" i="0" dirty="0">
                <a:solidFill>
                  <a:srgbClr val="000000"/>
                </a:solidFill>
                <a:effectLst/>
                <a:latin typeface="Roboto" panose="02000000000000000000" pitchFamily="2" charset="0"/>
              </a:rPr>
              <a:t>अधिष्ठान (</a:t>
            </a:r>
            <a:r>
              <a:rPr lang="en-US" sz="2400" b="0" i="0" dirty="0">
                <a:solidFill>
                  <a:srgbClr val="000000"/>
                </a:solidFill>
                <a:effectLst/>
                <a:latin typeface="Roboto" panose="02000000000000000000" pitchFamily="2" charset="0"/>
              </a:rPr>
              <a:t>site) </a:t>
            </a:r>
            <a:r>
              <a:rPr lang="hi-IN" sz="2400" b="0" i="0" dirty="0">
                <a:solidFill>
                  <a:srgbClr val="000000"/>
                </a:solidFill>
                <a:effectLst/>
                <a:latin typeface="Roboto" panose="02000000000000000000" pitchFamily="2" charset="0"/>
              </a:rPr>
              <a:t>का अर्थ है- योनियों के वे अंग या अंश जिनमें रहकर या जिनके</a:t>
            </a:r>
            <a:endParaRPr lang="en-US" sz="2400" b="0" i="0" dirty="0">
              <a:solidFill>
                <a:srgbClr val="000000"/>
              </a:solidFill>
              <a:effectLst/>
              <a:latin typeface="Roboto" panose="02000000000000000000" pitchFamily="2" charset="0"/>
            </a:endParaRPr>
          </a:p>
          <a:p>
            <a:pPr marL="0" indent="0">
              <a:buNone/>
            </a:pPr>
            <a:r>
              <a:rPr lang="hi-IN" sz="2400" b="0" i="0" dirty="0">
                <a:solidFill>
                  <a:srgbClr val="000000"/>
                </a:solidFill>
                <a:effectLst/>
                <a:latin typeface="Roboto" panose="02000000000000000000" pitchFamily="2" charset="0"/>
              </a:rPr>
              <a:t>माध्यम से विष व्यक्त होता है।</a:t>
            </a:r>
            <a:endParaRPr lang="en-US" sz="2400" b="1" i="0" dirty="0">
              <a:solidFill>
                <a:srgbClr val="FF0000"/>
              </a:solidFill>
              <a:effectLst/>
              <a:latin typeface="Roboto" panose="02000000000000000000" pitchFamily="2" charset="0"/>
            </a:endParaRPr>
          </a:p>
          <a:p>
            <a:pPr marL="0" indent="0">
              <a:buNone/>
            </a:pPr>
            <a:r>
              <a:rPr lang="en-US" sz="2400" dirty="0"/>
              <a:t/>
            </a:r>
            <a:br>
              <a:rPr lang="en-US" sz="2400" dirty="0"/>
            </a:br>
            <a:endParaRPr lang="en-US" sz="2400" dirty="0"/>
          </a:p>
        </p:txBody>
      </p:sp>
    </p:spTree>
    <p:extLst>
      <p:ext uri="{BB962C8B-B14F-4D97-AF65-F5344CB8AC3E}">
        <p14:creationId xmlns:p14="http://schemas.microsoft.com/office/powerpoint/2010/main" xmlns="" val="39140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77E836A-B4D3-E8C2-2BEA-474B592845E4}"/>
              </a:ext>
            </a:extLst>
          </p:cNvPr>
          <p:cNvSpPr>
            <a:spLocks noGrp="1"/>
          </p:cNvSpPr>
          <p:nvPr>
            <p:ph idx="1"/>
          </p:nvPr>
        </p:nvSpPr>
        <p:spPr>
          <a:xfrm>
            <a:off x="694765" y="488436"/>
            <a:ext cx="10515600" cy="5881128"/>
          </a:xfrm>
        </p:spPr>
        <p:txBody>
          <a:bodyPr/>
          <a:lstStyle/>
          <a:p>
            <a:pPr>
              <a:buFont typeface="Wingdings" panose="05000000000000000000" pitchFamily="2" charset="2"/>
              <a:buChar char="Ø"/>
            </a:pPr>
            <a:r>
              <a:rPr lang="hi-IN" sz="2400" b="1" i="0" dirty="0">
                <a:solidFill>
                  <a:srgbClr val="FF0000"/>
                </a:solidFill>
                <a:effectLst/>
                <a:latin typeface="Roboto" panose="02000000000000000000" pitchFamily="2" charset="0"/>
              </a:rPr>
              <a:t>स्थावर विष के अधिष्ठान (</a:t>
            </a:r>
            <a:r>
              <a:rPr lang="en-US" sz="2400" b="1" i="0" dirty="0">
                <a:solidFill>
                  <a:srgbClr val="FF0000"/>
                </a:solidFill>
                <a:effectLst/>
                <a:latin typeface="Roboto" panose="02000000000000000000" pitchFamily="2" charset="0"/>
              </a:rPr>
              <a:t>Site of Vegetable Poisons)</a:t>
            </a: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hi-IN" sz="2400" b="0" i="0" dirty="0">
                <a:solidFill>
                  <a:srgbClr val="000000"/>
                </a:solidFill>
                <a:effectLst/>
                <a:latin typeface="Roboto" panose="02000000000000000000" pitchFamily="2" charset="0"/>
              </a:rPr>
              <a:t>आयुर्वेद में स्थावर विष के दस अधिष्ठान माने गये हैं।</a:t>
            </a:r>
            <a:endParaRPr lang="en-US" sz="2400" b="0" i="0" dirty="0">
              <a:solidFill>
                <a:srgbClr val="000000"/>
              </a:solidFill>
              <a:effectLst/>
              <a:latin typeface="Roboto" panose="02000000000000000000" pitchFamily="2" charset="0"/>
            </a:endParaRPr>
          </a:p>
          <a:p>
            <a:pPr marL="0" indent="0">
              <a:buNone/>
            </a:pPr>
            <a:endParaRPr lang="en-US" sz="2400" b="0" i="0" dirty="0">
              <a:solidFill>
                <a:srgbClr val="FF0000"/>
              </a:solidFill>
              <a:effectLst/>
              <a:latin typeface="Roboto" panose="02000000000000000000" pitchFamily="2" charset="0"/>
            </a:endParaRPr>
          </a:p>
          <a:p>
            <a:pPr marL="0" indent="0">
              <a:buNone/>
            </a:pPr>
            <a:r>
              <a:rPr lang="hi-IN" sz="2400" b="0" i="0" dirty="0">
                <a:solidFill>
                  <a:srgbClr val="FF0000"/>
                </a:solidFill>
                <a:effectLst/>
                <a:latin typeface="Roboto" panose="02000000000000000000" pitchFamily="2" charset="0"/>
              </a:rPr>
              <a:t>आचार्य सुश्रुत मतेन</a:t>
            </a:r>
            <a:endParaRPr lang="en-US" sz="2400" b="0" i="0" dirty="0">
              <a:solidFill>
                <a:srgbClr val="FF0000"/>
              </a:solidFill>
              <a:effectLst/>
              <a:latin typeface="Roboto" panose="02000000000000000000" pitchFamily="2" charset="0"/>
            </a:endParaRPr>
          </a:p>
          <a:p>
            <a:pPr marL="0" indent="0">
              <a:buNone/>
            </a:pPr>
            <a:r>
              <a:rPr lang="hi-IN" sz="2000" b="0" i="0" dirty="0">
                <a:solidFill>
                  <a:srgbClr val="0070C0"/>
                </a:solidFill>
                <a:effectLst/>
                <a:latin typeface="Roboto" panose="02000000000000000000" pitchFamily="2" charset="0"/>
              </a:rPr>
              <a:t>मूलं पत्रं फलं पुष्पं त्वक् क्षीरं सार एव च। निर्यासो धातवश्चैव कंदश्च दशमः स्मृतः।।</a:t>
            </a:r>
            <a:r>
              <a:rPr lang="en-US" sz="2000" dirty="0">
                <a:solidFill>
                  <a:srgbClr val="0070C0"/>
                </a:solidFill>
                <a:latin typeface="Roboto" panose="02000000000000000000" pitchFamily="2" charset="0"/>
              </a:rPr>
              <a:t> </a:t>
            </a:r>
          </a:p>
          <a:p>
            <a:pPr marL="0" indent="0">
              <a:buNone/>
            </a:pPr>
            <a:r>
              <a:rPr lang="en-US" sz="2000" b="0" i="0" dirty="0">
                <a:solidFill>
                  <a:schemeClr val="accent1"/>
                </a:solidFill>
                <a:effectLst/>
                <a:latin typeface="Roboto" panose="02000000000000000000" pitchFamily="2" charset="0"/>
              </a:rPr>
              <a:t>                                                                                                                                     </a:t>
            </a:r>
            <a:r>
              <a:rPr lang="hi-IN" sz="1800" b="0" i="0" dirty="0">
                <a:solidFill>
                  <a:srgbClr val="000000"/>
                </a:solidFill>
                <a:effectLst/>
                <a:latin typeface="Roboto" panose="02000000000000000000" pitchFamily="2" charset="0"/>
              </a:rPr>
              <a:t>(सु.क. 2/3)</a:t>
            </a:r>
            <a:endParaRPr lang="en-US" sz="1800" b="0" i="0" dirty="0">
              <a:solidFill>
                <a:srgbClr val="000000"/>
              </a:solidFill>
              <a:effectLst/>
              <a:latin typeface="Roboto" panose="02000000000000000000" pitchFamily="2" charset="0"/>
            </a:endParaRPr>
          </a:p>
          <a:p>
            <a:pPr marL="0" indent="0">
              <a:lnSpc>
                <a:spcPct val="100000"/>
              </a:lnSpc>
              <a:buNone/>
            </a:pPr>
            <a:r>
              <a:rPr lang="en-US" sz="1800" b="0" i="0" dirty="0">
                <a:solidFill>
                  <a:srgbClr val="000000"/>
                </a:solidFill>
                <a:effectLst/>
                <a:latin typeface="Roboto" panose="02000000000000000000" pitchFamily="2" charset="0"/>
              </a:rPr>
              <a:t>1. </a:t>
            </a:r>
            <a:r>
              <a:rPr lang="hi-IN" sz="1800" b="0" i="0" dirty="0">
                <a:solidFill>
                  <a:srgbClr val="000000"/>
                </a:solidFill>
                <a:effectLst/>
                <a:latin typeface="Roboto" panose="02000000000000000000" pitchFamily="2" charset="0"/>
              </a:rPr>
              <a:t>मूल (</a:t>
            </a:r>
            <a:r>
              <a:rPr lang="en-US" sz="1800" b="0" i="0" dirty="0">
                <a:solidFill>
                  <a:srgbClr val="000000"/>
                </a:solidFill>
                <a:effectLst/>
                <a:latin typeface="Roboto" panose="02000000000000000000" pitchFamily="2" charset="0"/>
              </a:rPr>
              <a:t>root)                                2. </a:t>
            </a:r>
            <a:r>
              <a:rPr lang="en-US" sz="1800" b="0" i="0" dirty="0" err="1">
                <a:solidFill>
                  <a:srgbClr val="000000"/>
                </a:solidFill>
                <a:effectLst/>
                <a:latin typeface="Roboto" panose="02000000000000000000" pitchFamily="2" charset="0"/>
              </a:rPr>
              <a:t>पत्र</a:t>
            </a:r>
            <a:r>
              <a:rPr lang="en-US" sz="1800" b="0" i="0" dirty="0">
                <a:solidFill>
                  <a:srgbClr val="000000"/>
                </a:solidFill>
                <a:effectLst/>
                <a:latin typeface="Roboto" panose="02000000000000000000" pitchFamily="2" charset="0"/>
              </a:rPr>
              <a:t> (leaves)</a:t>
            </a:r>
            <a:r>
              <a:rPr lang="en-US" sz="1800" dirty="0"/>
              <a:t/>
            </a:r>
            <a:br>
              <a:rPr lang="en-US" sz="1800" dirty="0"/>
            </a:br>
            <a:r>
              <a:rPr lang="en-US" sz="1800" dirty="0"/>
              <a:t/>
            </a:r>
            <a:br>
              <a:rPr lang="en-US" sz="1800" dirty="0"/>
            </a:br>
            <a:r>
              <a:rPr lang="en-US" sz="1800" b="0" i="0" dirty="0">
                <a:solidFill>
                  <a:srgbClr val="000000"/>
                </a:solidFill>
                <a:effectLst/>
                <a:latin typeface="Roboto" panose="02000000000000000000" pitchFamily="2" charset="0"/>
              </a:rPr>
              <a:t>3. </a:t>
            </a:r>
            <a:r>
              <a:rPr lang="en-US" sz="1800" b="0" i="0" dirty="0" err="1">
                <a:solidFill>
                  <a:srgbClr val="000000"/>
                </a:solidFill>
                <a:effectLst/>
                <a:latin typeface="Roboto" panose="02000000000000000000" pitchFamily="2" charset="0"/>
              </a:rPr>
              <a:t>फल</a:t>
            </a:r>
            <a:r>
              <a:rPr lang="en-US" sz="1800" b="0" i="0" dirty="0">
                <a:solidFill>
                  <a:srgbClr val="000000"/>
                </a:solidFill>
                <a:effectLst/>
                <a:latin typeface="Roboto" panose="02000000000000000000" pitchFamily="2" charset="0"/>
              </a:rPr>
              <a:t> (fruit)                                 4. </a:t>
            </a:r>
            <a:r>
              <a:rPr lang="en-US" sz="1800" b="0" i="0" dirty="0" err="1">
                <a:solidFill>
                  <a:srgbClr val="000000"/>
                </a:solidFill>
                <a:effectLst/>
                <a:latin typeface="Roboto" panose="02000000000000000000" pitchFamily="2" charset="0"/>
              </a:rPr>
              <a:t>पुष्प</a:t>
            </a:r>
            <a:r>
              <a:rPr lang="en-US" sz="1800" b="0" i="0" dirty="0">
                <a:solidFill>
                  <a:srgbClr val="000000"/>
                </a:solidFill>
                <a:effectLst/>
                <a:latin typeface="Roboto" panose="02000000000000000000" pitchFamily="2" charset="0"/>
              </a:rPr>
              <a:t> (flower)</a:t>
            </a:r>
          </a:p>
          <a:p>
            <a:pPr marL="0" indent="0">
              <a:lnSpc>
                <a:spcPct val="100000"/>
              </a:lnSpc>
              <a:buNone/>
            </a:pPr>
            <a:r>
              <a:rPr lang="en-US" sz="1800" b="0" i="0" dirty="0">
                <a:solidFill>
                  <a:srgbClr val="000000"/>
                </a:solidFill>
                <a:effectLst/>
                <a:latin typeface="Roboto" panose="02000000000000000000" pitchFamily="2" charset="0"/>
              </a:rPr>
              <a:t>5. </a:t>
            </a:r>
            <a:r>
              <a:rPr lang="hi-IN" sz="1800" b="0" i="0" dirty="0">
                <a:solidFill>
                  <a:srgbClr val="000000"/>
                </a:solidFill>
                <a:effectLst/>
                <a:latin typeface="Roboto" panose="02000000000000000000" pitchFamily="2" charset="0"/>
              </a:rPr>
              <a:t>त्वक् (छाल)</a:t>
            </a:r>
            <a:r>
              <a:rPr lang="en-US" sz="1800" b="0" i="0" dirty="0">
                <a:solidFill>
                  <a:srgbClr val="000000"/>
                </a:solidFill>
                <a:effectLst/>
                <a:latin typeface="Roboto" panose="02000000000000000000" pitchFamily="2" charset="0"/>
              </a:rPr>
              <a:t>                               6.</a:t>
            </a:r>
            <a:r>
              <a:rPr lang="hi-IN" sz="1800" b="0" i="0" dirty="0">
                <a:solidFill>
                  <a:srgbClr val="000000"/>
                </a:solidFill>
                <a:effectLst/>
                <a:latin typeface="Roboto" panose="02000000000000000000" pitchFamily="2" charset="0"/>
              </a:rPr>
              <a:t> क्षीर (</a:t>
            </a:r>
            <a:r>
              <a:rPr lang="en-US" sz="1800" b="0" i="0" dirty="0">
                <a:solidFill>
                  <a:srgbClr val="000000"/>
                </a:solidFill>
                <a:effectLst/>
                <a:latin typeface="Roboto" panose="02000000000000000000" pitchFamily="2" charset="0"/>
              </a:rPr>
              <a:t>sap)</a:t>
            </a:r>
            <a:r>
              <a:rPr lang="en-US" sz="1800" dirty="0"/>
              <a:t/>
            </a:r>
            <a:br>
              <a:rPr lang="en-US" sz="1800" dirty="0"/>
            </a:br>
            <a:r>
              <a:rPr lang="en-US" sz="1800" dirty="0"/>
              <a:t/>
            </a:r>
            <a:br>
              <a:rPr lang="en-US" sz="1800" dirty="0"/>
            </a:br>
            <a:r>
              <a:rPr lang="en-US" sz="1800" b="0" i="0" dirty="0">
                <a:solidFill>
                  <a:srgbClr val="000000"/>
                </a:solidFill>
                <a:effectLst/>
                <a:latin typeface="Roboto" panose="02000000000000000000" pitchFamily="2" charset="0"/>
              </a:rPr>
              <a:t>7. </a:t>
            </a:r>
            <a:r>
              <a:rPr lang="hi-IN" sz="1800" b="0" i="0" dirty="0">
                <a:solidFill>
                  <a:srgbClr val="000000"/>
                </a:solidFill>
                <a:effectLst/>
                <a:latin typeface="Roboto" panose="02000000000000000000" pitchFamily="2" charset="0"/>
              </a:rPr>
              <a:t>सार (</a:t>
            </a:r>
            <a:r>
              <a:rPr lang="en-US" sz="1800" b="0" i="0" dirty="0">
                <a:solidFill>
                  <a:srgbClr val="000000"/>
                </a:solidFill>
                <a:effectLst/>
                <a:latin typeface="Roboto" panose="02000000000000000000" pitchFamily="2" charset="0"/>
              </a:rPr>
              <a:t>heart-wood)                    8. </a:t>
            </a:r>
            <a:r>
              <a:rPr lang="hi-IN" sz="1800" b="0" i="0" dirty="0">
                <a:solidFill>
                  <a:srgbClr val="000000"/>
                </a:solidFill>
                <a:effectLst/>
                <a:latin typeface="Roboto" panose="02000000000000000000" pitchFamily="2" charset="0"/>
              </a:rPr>
              <a:t>निर्यास (</a:t>
            </a:r>
            <a:r>
              <a:rPr lang="en-US" sz="1800" b="0" i="0" dirty="0">
                <a:solidFill>
                  <a:srgbClr val="000000"/>
                </a:solidFill>
                <a:effectLst/>
                <a:latin typeface="Roboto" panose="02000000000000000000" pitchFamily="2" charset="0"/>
              </a:rPr>
              <a:t>extract)</a:t>
            </a:r>
            <a:r>
              <a:rPr lang="en-US" sz="1800" dirty="0"/>
              <a:t/>
            </a:r>
            <a:br>
              <a:rPr lang="en-US" sz="1800" dirty="0"/>
            </a:br>
            <a:r>
              <a:rPr lang="en-US" sz="1800" dirty="0"/>
              <a:t/>
            </a:r>
            <a:br>
              <a:rPr lang="en-US" sz="1800" dirty="0"/>
            </a:br>
            <a:r>
              <a:rPr lang="en-US" sz="1800" b="0" i="0" dirty="0">
                <a:solidFill>
                  <a:srgbClr val="000000"/>
                </a:solidFill>
                <a:effectLst/>
                <a:latin typeface="Roboto" panose="02000000000000000000" pitchFamily="2" charset="0"/>
              </a:rPr>
              <a:t>9. </a:t>
            </a:r>
            <a:r>
              <a:rPr lang="hi-IN" sz="1800" b="0" i="0" dirty="0">
                <a:solidFill>
                  <a:srgbClr val="000000"/>
                </a:solidFill>
                <a:effectLst/>
                <a:latin typeface="Roboto" panose="02000000000000000000" pitchFamily="2" charset="0"/>
              </a:rPr>
              <a:t>धातु (</a:t>
            </a:r>
            <a:r>
              <a:rPr lang="en-US" sz="1800" b="0" i="0" dirty="0">
                <a:solidFill>
                  <a:srgbClr val="000000"/>
                </a:solidFill>
                <a:effectLst/>
                <a:latin typeface="Roboto" panose="02000000000000000000" pitchFamily="2" charset="0"/>
              </a:rPr>
              <a:t>minerals)                       10.  </a:t>
            </a:r>
            <a:r>
              <a:rPr lang="hi-IN" sz="1800" b="0" i="0" dirty="0">
                <a:solidFill>
                  <a:srgbClr val="000000"/>
                </a:solidFill>
                <a:effectLst/>
                <a:latin typeface="Roboto" panose="02000000000000000000" pitchFamily="2" charset="0"/>
              </a:rPr>
              <a:t>कन्द (</a:t>
            </a:r>
            <a:r>
              <a:rPr lang="en-US" sz="1800" b="0" i="0" dirty="0">
                <a:solidFill>
                  <a:srgbClr val="000000"/>
                </a:solidFill>
                <a:effectLst/>
                <a:latin typeface="Roboto" panose="02000000000000000000" pitchFamily="2" charset="0"/>
              </a:rPr>
              <a:t>bulb)</a:t>
            </a:r>
          </a:p>
          <a:p>
            <a:pPr marL="0" indent="0">
              <a:lnSpc>
                <a:spcPct val="100000"/>
              </a:lnSpc>
              <a:buNone/>
            </a:pPr>
            <a:endParaRPr lang="en-US" sz="1800" dirty="0">
              <a:solidFill>
                <a:srgbClr val="000000"/>
              </a:solidFill>
              <a:latin typeface="Roboto" panose="02000000000000000000" pitchFamily="2" charset="0"/>
            </a:endParaRPr>
          </a:p>
          <a:p>
            <a:pPr marL="0" indent="0">
              <a:buNone/>
            </a:pPr>
            <a:endParaRPr lang="en-US" sz="1800" dirty="0">
              <a:solidFill>
                <a:schemeClr val="accent1"/>
              </a:solidFill>
              <a:latin typeface="Roboto" panose="02000000000000000000" pitchFamily="2" charset="0"/>
            </a:endParaRPr>
          </a:p>
        </p:txBody>
      </p:sp>
    </p:spTree>
    <p:extLst>
      <p:ext uri="{BB962C8B-B14F-4D97-AF65-F5344CB8AC3E}">
        <p14:creationId xmlns:p14="http://schemas.microsoft.com/office/powerpoint/2010/main" xmlns="" val="217076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FED469-CDD0-844A-2210-7219DE22D16C}"/>
              </a:ext>
            </a:extLst>
          </p:cNvPr>
          <p:cNvSpPr>
            <a:spLocks noGrp="1"/>
          </p:cNvSpPr>
          <p:nvPr>
            <p:ph idx="1"/>
          </p:nvPr>
        </p:nvSpPr>
        <p:spPr>
          <a:xfrm>
            <a:off x="838200" y="233082"/>
            <a:ext cx="10515600" cy="5943881"/>
          </a:xfrm>
        </p:spPr>
        <p:txBody>
          <a:bodyPr/>
          <a:lstStyle/>
          <a:p>
            <a:r>
              <a:rPr lang="hi-IN" sz="2400" b="1" dirty="0">
                <a:solidFill>
                  <a:srgbClr val="FF0000"/>
                </a:solidFill>
                <a:latin typeface="Roboto" panose="02000000000000000000" pitchFamily="2" charset="0"/>
              </a:rPr>
              <a:t>जंगम </a:t>
            </a:r>
            <a:r>
              <a:rPr lang="hi-IN" sz="2400" b="1" i="0" dirty="0">
                <a:solidFill>
                  <a:srgbClr val="FF0000"/>
                </a:solidFill>
                <a:effectLst/>
                <a:latin typeface="Roboto" panose="02000000000000000000" pitchFamily="2" charset="0"/>
              </a:rPr>
              <a:t>विष के अधिष्ठान (</a:t>
            </a:r>
            <a:r>
              <a:rPr lang="en-US" sz="2400" b="1" i="0" dirty="0">
                <a:solidFill>
                  <a:srgbClr val="FF0000"/>
                </a:solidFill>
                <a:effectLst/>
                <a:latin typeface="Roboto" panose="02000000000000000000" pitchFamily="2" charset="0"/>
              </a:rPr>
              <a:t>Site of Animal Poisons)</a:t>
            </a:r>
          </a:p>
          <a:p>
            <a:pPr marL="0" indent="0">
              <a:buNone/>
            </a:pPr>
            <a:endParaRPr lang="en-US" sz="2400" b="0" i="0" dirty="0">
              <a:solidFill>
                <a:srgbClr val="000000"/>
              </a:solidFill>
              <a:effectLst/>
              <a:latin typeface="Roboto" panose="02000000000000000000" pitchFamily="2" charset="0"/>
            </a:endParaRPr>
          </a:p>
          <a:p>
            <a:pPr marL="0" indent="0">
              <a:buNone/>
            </a:pPr>
            <a:r>
              <a:rPr lang="hi-IN" sz="2400" b="0" i="0" dirty="0">
                <a:solidFill>
                  <a:srgbClr val="000000"/>
                </a:solidFill>
                <a:effectLst/>
                <a:latin typeface="Roboto" panose="02000000000000000000" pitchFamily="2" charset="0"/>
              </a:rPr>
              <a:t>आयुर्वेद में स्थावर विष के सोलह</a:t>
            </a:r>
            <a:r>
              <a:rPr lang="en-US" sz="2400" b="0" i="0" dirty="0">
                <a:solidFill>
                  <a:srgbClr val="000000"/>
                </a:solidFill>
                <a:effectLst/>
                <a:latin typeface="Roboto" panose="02000000000000000000" pitchFamily="2" charset="0"/>
              </a:rPr>
              <a:t> </a:t>
            </a:r>
            <a:r>
              <a:rPr lang="hi-IN" sz="2400" b="0" i="0" dirty="0">
                <a:solidFill>
                  <a:srgbClr val="000000"/>
                </a:solidFill>
                <a:effectLst/>
                <a:latin typeface="Roboto" panose="02000000000000000000" pitchFamily="2" charset="0"/>
              </a:rPr>
              <a:t>अधिष्ठान माने गये हैं।</a:t>
            </a:r>
            <a:endParaRPr lang="en-US" sz="2400" b="0" i="0" dirty="0">
              <a:solidFill>
                <a:srgbClr val="000000"/>
              </a:solidFill>
              <a:effectLst/>
              <a:latin typeface="Roboto" panose="02000000000000000000" pitchFamily="2" charset="0"/>
            </a:endParaRPr>
          </a:p>
          <a:p>
            <a:pPr marL="0" indent="0">
              <a:buNone/>
            </a:pPr>
            <a:endParaRPr lang="en-US" dirty="0">
              <a:solidFill>
                <a:srgbClr val="000000"/>
              </a:solidFill>
              <a:latin typeface="Roboto" panose="02000000000000000000" pitchFamily="2" charset="0"/>
            </a:endParaRPr>
          </a:p>
          <a:p>
            <a:pPr marL="0" indent="0">
              <a:buNone/>
            </a:pPr>
            <a:r>
              <a:rPr lang="hi-IN" sz="2800" b="0" i="0" dirty="0">
                <a:solidFill>
                  <a:srgbClr val="FF0000"/>
                </a:solidFill>
                <a:effectLst/>
                <a:latin typeface="Roboto" panose="02000000000000000000" pitchFamily="2" charset="0"/>
              </a:rPr>
              <a:t>आचार्य सुश्रुत मतेन</a:t>
            </a:r>
            <a:endParaRPr lang="en-US" sz="2800" b="0" i="0" dirty="0">
              <a:solidFill>
                <a:srgbClr val="FF0000"/>
              </a:solidFill>
              <a:effectLst/>
              <a:latin typeface="Roboto" panose="02000000000000000000" pitchFamily="2" charset="0"/>
            </a:endParaRPr>
          </a:p>
          <a:p>
            <a:pPr marL="0" indent="0">
              <a:buNone/>
            </a:pPr>
            <a:endParaRPr lang="en-US" sz="2400" b="0" i="0" dirty="0">
              <a:solidFill>
                <a:srgbClr val="000000"/>
              </a:solidFill>
              <a:effectLst/>
              <a:latin typeface="Roboto" panose="02000000000000000000" pitchFamily="2" charset="0"/>
            </a:endParaRPr>
          </a:p>
          <a:p>
            <a:pPr marL="0" indent="0">
              <a:buNone/>
            </a:pPr>
            <a:r>
              <a:rPr lang="hi-IN" sz="2400" b="0" i="0" dirty="0">
                <a:solidFill>
                  <a:srgbClr val="0070C0"/>
                </a:solidFill>
                <a:effectLst/>
                <a:latin typeface="Roboto" panose="02000000000000000000" pitchFamily="2" charset="0"/>
              </a:rPr>
              <a:t>जंगमस्य विषयस्योक्तान्यधिष्ठानानि षोडश। </a:t>
            </a:r>
            <a:endParaRPr lang="en-US" sz="2400" b="0" i="0" dirty="0">
              <a:solidFill>
                <a:srgbClr val="0070C0"/>
              </a:solidFill>
              <a:effectLst/>
              <a:latin typeface="Roboto" panose="02000000000000000000" pitchFamily="2" charset="0"/>
            </a:endParaRPr>
          </a:p>
          <a:p>
            <a:pPr marL="0" indent="0">
              <a:buNone/>
            </a:pPr>
            <a:r>
              <a:rPr lang="hi-IN" sz="2400" b="0" i="0" dirty="0">
                <a:solidFill>
                  <a:srgbClr val="0070C0"/>
                </a:solidFill>
                <a:effectLst/>
                <a:latin typeface="Roboto" panose="02000000000000000000" pitchFamily="2" charset="0"/>
              </a:rPr>
              <a:t>समासेन मया</a:t>
            </a:r>
            <a:r>
              <a:rPr lang="en-US" sz="2400" b="0" i="0" dirty="0">
                <a:solidFill>
                  <a:srgbClr val="0070C0"/>
                </a:solidFill>
                <a:effectLst/>
                <a:latin typeface="Roboto" panose="02000000000000000000" pitchFamily="2" charset="0"/>
              </a:rPr>
              <a:t> </a:t>
            </a:r>
            <a:r>
              <a:rPr lang="hi-IN" sz="2400" b="0" i="0" dirty="0">
                <a:solidFill>
                  <a:srgbClr val="0070C0"/>
                </a:solidFill>
                <a:effectLst/>
                <a:latin typeface="Roboto" panose="02000000000000000000" pitchFamily="2" charset="0"/>
              </a:rPr>
              <a:t>यानी विस्तारस्तेषु वक्ष्यते।।</a:t>
            </a:r>
            <a:r>
              <a:rPr lang="hi-IN" sz="2400" dirty="0">
                <a:solidFill>
                  <a:srgbClr val="0070C0"/>
                </a:solidFill>
              </a:rPr>
              <a:t/>
            </a:r>
            <a:br>
              <a:rPr lang="hi-IN" sz="2400" dirty="0">
                <a:solidFill>
                  <a:srgbClr val="0070C0"/>
                </a:solidFill>
              </a:rPr>
            </a:br>
            <a:r>
              <a:rPr lang="hi-IN" sz="2400" dirty="0">
                <a:solidFill>
                  <a:srgbClr val="0070C0"/>
                </a:solidFill>
              </a:rPr>
              <a:t/>
            </a:r>
            <a:br>
              <a:rPr lang="hi-IN" sz="2400" dirty="0">
                <a:solidFill>
                  <a:srgbClr val="0070C0"/>
                </a:solidFill>
              </a:rPr>
            </a:br>
            <a:r>
              <a:rPr lang="hi-IN" sz="2400" b="0" i="0" dirty="0">
                <a:solidFill>
                  <a:srgbClr val="0070C0"/>
                </a:solidFill>
                <a:effectLst/>
                <a:latin typeface="Roboto" panose="02000000000000000000" pitchFamily="2" charset="0"/>
              </a:rPr>
              <a:t>तत्र,</a:t>
            </a:r>
            <a:r>
              <a:rPr lang="en-US" sz="2400" b="0" i="0" dirty="0">
                <a:solidFill>
                  <a:srgbClr val="0070C0"/>
                </a:solidFill>
                <a:effectLst/>
                <a:latin typeface="Roboto" panose="02000000000000000000" pitchFamily="2" charset="0"/>
              </a:rPr>
              <a:t> </a:t>
            </a:r>
            <a:r>
              <a:rPr lang="hi-IN" sz="2400" b="0" i="0" dirty="0">
                <a:solidFill>
                  <a:srgbClr val="0070C0"/>
                </a:solidFill>
                <a:effectLst/>
                <a:latin typeface="Roboto" panose="02000000000000000000" pitchFamily="2" charset="0"/>
              </a:rPr>
              <a:t>दृष्टिनिःश्वासदंष्ट्रानखमूत्रपुरीषशुक्रलालार्तव- </a:t>
            </a:r>
            <a:endParaRPr lang="en-US" sz="2400" b="0" i="0" dirty="0">
              <a:solidFill>
                <a:srgbClr val="0070C0"/>
              </a:solidFill>
              <a:effectLst/>
              <a:latin typeface="Roboto" panose="02000000000000000000" pitchFamily="2" charset="0"/>
            </a:endParaRPr>
          </a:p>
          <a:p>
            <a:pPr marL="0" indent="0" algn="l" rtl="0">
              <a:buNone/>
            </a:pPr>
            <a:r>
              <a:rPr lang="hi-IN" sz="2400" b="0" i="0" dirty="0">
                <a:solidFill>
                  <a:srgbClr val="0070C0"/>
                </a:solidFill>
                <a:effectLst/>
                <a:latin typeface="Roboto" panose="02000000000000000000" pitchFamily="2" charset="0"/>
              </a:rPr>
              <a:t>मुखसन्दंशविशर्धिततुण्डास्थिपित्तशूकशवानीति।।</a:t>
            </a:r>
            <a:r>
              <a:rPr lang="en-US" sz="2400" b="0" i="0" dirty="0">
                <a:solidFill>
                  <a:srgbClr val="0070C0"/>
                </a:solidFill>
                <a:effectLst/>
                <a:latin typeface="Roboto" panose="02000000000000000000" pitchFamily="2" charset="0"/>
              </a:rPr>
              <a:t>  </a:t>
            </a:r>
            <a:r>
              <a:rPr lang="en-US" sz="2000" b="0" i="0" dirty="0">
                <a:solidFill>
                  <a:srgbClr val="0070C0"/>
                </a:solidFill>
                <a:effectLst/>
                <a:latin typeface="Roboto" panose="02000000000000000000" pitchFamily="2" charset="0"/>
              </a:rPr>
              <a:t>(</a:t>
            </a:r>
            <a:r>
              <a:rPr lang="hi-IN" sz="1800" b="0" i="0" dirty="0">
                <a:solidFill>
                  <a:srgbClr val="0070C0"/>
                </a:solidFill>
                <a:effectLst/>
                <a:latin typeface="Roboto" panose="02000000000000000000" pitchFamily="2" charset="0"/>
              </a:rPr>
              <a:t>सु.क 3/3-4</a:t>
            </a:r>
            <a:r>
              <a:rPr lang="en-US" sz="2000" dirty="0">
                <a:solidFill>
                  <a:srgbClr val="0070C0"/>
                </a:solidFill>
                <a:latin typeface="Roboto" panose="02000000000000000000" pitchFamily="2" charset="0"/>
              </a:rPr>
              <a:t>)</a:t>
            </a:r>
            <a:endParaRPr lang="en-US" sz="1800" b="0" i="0" dirty="0">
              <a:solidFill>
                <a:srgbClr val="0070C0"/>
              </a:solidFill>
              <a:effectLst/>
              <a:latin typeface="Roboto" panose="02000000000000000000" pitchFamily="2" charset="0"/>
            </a:endParaRPr>
          </a:p>
          <a:p>
            <a:pPr marL="0" indent="0">
              <a:buNone/>
            </a:pPr>
            <a:endParaRPr lang="en-US" sz="2800" b="0" i="0" dirty="0">
              <a:solidFill>
                <a:srgbClr val="0070C0"/>
              </a:solidFill>
              <a:effectLst/>
              <a:latin typeface="Roboto" panose="02000000000000000000" pitchFamily="2" charset="0"/>
            </a:endParaRPr>
          </a:p>
          <a:p>
            <a:endParaRPr lang="en-US" sz="2800" b="0" i="0" dirty="0">
              <a:solidFill>
                <a:srgbClr val="000000"/>
              </a:solidFill>
              <a:effectLst/>
              <a:latin typeface="Roboto" panose="02000000000000000000" pitchFamily="2" charset="0"/>
            </a:endParaRPr>
          </a:p>
          <a:p>
            <a:endParaRPr lang="en-US" b="1" i="0" dirty="0">
              <a:solidFill>
                <a:srgbClr val="FF0000"/>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xmlns="" val="326015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158D11AA-BAB2-C15D-8D71-8B117E108DB3}"/>
              </a:ext>
            </a:extLst>
          </p:cNvPr>
          <p:cNvSpPr>
            <a:spLocks noGrp="1"/>
          </p:cNvSpPr>
          <p:nvPr>
            <p:ph idx="1"/>
          </p:nvPr>
        </p:nvSpPr>
        <p:spPr>
          <a:xfrm>
            <a:off x="838199" y="555812"/>
            <a:ext cx="10905565" cy="6033247"/>
          </a:xfrm>
        </p:spPr>
        <p:txBody>
          <a:bodyPr>
            <a:normAutofit fontScale="55000" lnSpcReduction="20000"/>
          </a:bodyPr>
          <a:lstStyle/>
          <a:p>
            <a:pPr marL="0" indent="0">
              <a:buNone/>
            </a:pPr>
            <a:r>
              <a:rPr lang="en-US" sz="2000" b="0" i="0" dirty="0">
                <a:solidFill>
                  <a:srgbClr val="000000"/>
                </a:solidFill>
                <a:effectLst/>
                <a:latin typeface="Roboto" panose="02000000000000000000" pitchFamily="2" charset="0"/>
              </a:rPr>
              <a:t>1</a:t>
            </a:r>
            <a:r>
              <a:rPr lang="en-US" sz="2600" b="0" i="0" dirty="0">
                <a:solidFill>
                  <a:srgbClr val="000000"/>
                </a:solidFill>
                <a:effectLst/>
                <a:latin typeface="Roboto" panose="02000000000000000000" pitchFamily="2" charset="0"/>
              </a:rPr>
              <a:t>. </a:t>
            </a:r>
            <a:r>
              <a:rPr lang="hi-IN" sz="3600" b="0" i="0" dirty="0">
                <a:solidFill>
                  <a:srgbClr val="000000"/>
                </a:solidFill>
                <a:effectLst/>
                <a:latin typeface="Roboto" panose="02000000000000000000" pitchFamily="2" charset="0"/>
              </a:rPr>
              <a:t>दृष्टि (</a:t>
            </a:r>
            <a:r>
              <a:rPr lang="en-US" sz="3600" b="0" i="0" dirty="0">
                <a:solidFill>
                  <a:srgbClr val="000000"/>
                </a:solidFill>
                <a:effectLst/>
                <a:latin typeface="Roboto" panose="02000000000000000000" pitchFamily="2" charset="0"/>
              </a:rPr>
              <a:t>sight)</a:t>
            </a:r>
            <a:r>
              <a:rPr lang="hi-IN" sz="3600" dirty="0">
                <a:solidFill>
                  <a:srgbClr val="000000"/>
                </a:solidFill>
                <a:latin typeface="Roboto" panose="02000000000000000000" pitchFamily="2" charset="0"/>
              </a:rPr>
              <a:t>          </a:t>
            </a:r>
            <a:r>
              <a:rPr lang="en-US" sz="3600" dirty="0">
                <a:solidFill>
                  <a:srgbClr val="000000"/>
                </a:solidFill>
                <a:latin typeface="Roboto" panose="02000000000000000000" pitchFamily="2" charset="0"/>
              </a:rPr>
              <a:t>    </a:t>
            </a:r>
            <a:r>
              <a:rPr lang="hi-IN" sz="3600" dirty="0">
                <a:solidFill>
                  <a:srgbClr val="000000"/>
                </a:solidFill>
                <a:latin typeface="Roboto" panose="02000000000000000000" pitchFamily="2" charset="0"/>
              </a:rPr>
              <a:t> 2.</a:t>
            </a:r>
            <a:r>
              <a:rPr lang="en-US" sz="3600" dirty="0">
                <a:solidFill>
                  <a:srgbClr val="000000"/>
                </a:solidFill>
                <a:latin typeface="Roboto" panose="02000000000000000000" pitchFamily="2" charset="0"/>
              </a:rPr>
              <a:t> </a:t>
            </a:r>
            <a:r>
              <a:rPr lang="hi-IN" sz="3600" dirty="0">
                <a:solidFill>
                  <a:srgbClr val="000000"/>
                </a:solidFill>
                <a:latin typeface="Roboto" panose="02000000000000000000" pitchFamily="2" charset="0"/>
              </a:rPr>
              <a:t>नि:श्वास (</a:t>
            </a:r>
            <a:r>
              <a:rPr lang="en-US" sz="3600" dirty="0">
                <a:solidFill>
                  <a:srgbClr val="000000"/>
                </a:solidFill>
                <a:latin typeface="Roboto" panose="02000000000000000000" pitchFamily="2" charset="0"/>
              </a:rPr>
              <a:t>breath)</a:t>
            </a:r>
          </a:p>
          <a:p>
            <a:pPr marL="0" indent="0">
              <a:buNone/>
            </a:pPr>
            <a:endParaRPr lang="en-US" sz="3600" b="0" i="0" dirty="0">
              <a:solidFill>
                <a:srgbClr val="000000"/>
              </a:solidFill>
              <a:effectLst/>
              <a:latin typeface="Roboto" panose="02000000000000000000" pitchFamily="2" charset="0"/>
            </a:endParaRPr>
          </a:p>
          <a:p>
            <a:pPr marL="0" indent="0">
              <a:buNone/>
            </a:pPr>
            <a:r>
              <a:rPr lang="hi-IN" sz="3600" b="0" i="0" dirty="0">
                <a:solidFill>
                  <a:srgbClr val="000000"/>
                </a:solidFill>
                <a:effectLst/>
                <a:latin typeface="Roboto" panose="02000000000000000000" pitchFamily="2" charset="0"/>
              </a:rPr>
              <a:t>3.</a:t>
            </a:r>
            <a:r>
              <a:rPr lang="en-US" sz="3600" b="0" i="0" dirty="0">
                <a:solidFill>
                  <a:srgbClr val="000000"/>
                </a:solidFill>
                <a:effectLst/>
                <a:latin typeface="Roboto" panose="02000000000000000000" pitchFamily="2" charset="0"/>
              </a:rPr>
              <a:t> </a:t>
            </a:r>
            <a:r>
              <a:rPr lang="hi-IN" sz="3600" b="0" i="0" dirty="0">
                <a:solidFill>
                  <a:srgbClr val="000000"/>
                </a:solidFill>
                <a:effectLst/>
                <a:latin typeface="Roboto" panose="02000000000000000000" pitchFamily="2" charset="0"/>
              </a:rPr>
              <a:t>दंष्ट्रा </a:t>
            </a:r>
            <a:r>
              <a:rPr lang="en-US" sz="3600" dirty="0">
                <a:solidFill>
                  <a:srgbClr val="000000"/>
                </a:solidFill>
                <a:latin typeface="Roboto" panose="02000000000000000000" pitchFamily="2" charset="0"/>
              </a:rPr>
              <a:t>(Fangs)</a:t>
            </a:r>
            <a:r>
              <a:rPr lang="hi-IN" sz="3600" b="0" i="0" dirty="0">
                <a:solidFill>
                  <a:srgbClr val="000000"/>
                </a:solidFill>
                <a:effectLst/>
                <a:latin typeface="Roboto" panose="02000000000000000000" pitchFamily="2" charset="0"/>
              </a:rPr>
              <a:t>     </a:t>
            </a:r>
            <a:r>
              <a:rPr lang="en-US" sz="3600" b="0" i="0" dirty="0">
                <a:solidFill>
                  <a:srgbClr val="000000"/>
                </a:solidFill>
                <a:effectLst/>
                <a:latin typeface="Roboto" panose="02000000000000000000" pitchFamily="2" charset="0"/>
              </a:rPr>
              <a:t>              4. </a:t>
            </a:r>
            <a:r>
              <a:rPr lang="hi-IN" sz="3600" dirty="0">
                <a:solidFill>
                  <a:srgbClr val="000000"/>
                </a:solidFill>
                <a:latin typeface="Roboto" panose="02000000000000000000" pitchFamily="2" charset="0"/>
              </a:rPr>
              <a:t>नख (नाखून)</a:t>
            </a:r>
            <a:r>
              <a:rPr lang="hi-IN" sz="3600" dirty="0"/>
              <a:t/>
            </a:r>
            <a:br>
              <a:rPr lang="hi-IN" sz="3600" dirty="0"/>
            </a:br>
            <a:endParaRPr lang="en-US" sz="3600" dirty="0"/>
          </a:p>
          <a:p>
            <a:pPr marL="0" indent="0">
              <a:buNone/>
            </a:pPr>
            <a:r>
              <a:rPr lang="en-US" sz="3600" dirty="0">
                <a:solidFill>
                  <a:srgbClr val="000000"/>
                </a:solidFill>
                <a:latin typeface="Roboto" panose="02000000000000000000" pitchFamily="2" charset="0"/>
              </a:rPr>
              <a:t>5.  </a:t>
            </a:r>
            <a:r>
              <a:rPr lang="hi-IN" sz="3600" dirty="0">
                <a:solidFill>
                  <a:srgbClr val="000000"/>
                </a:solidFill>
                <a:latin typeface="Roboto" panose="02000000000000000000" pitchFamily="2" charset="0"/>
              </a:rPr>
              <a:t>मूत्र (</a:t>
            </a:r>
            <a:r>
              <a:rPr lang="en-US" sz="3600" dirty="0">
                <a:solidFill>
                  <a:srgbClr val="000000"/>
                </a:solidFill>
                <a:latin typeface="Roboto" panose="02000000000000000000" pitchFamily="2" charset="0"/>
              </a:rPr>
              <a:t>urine)</a:t>
            </a:r>
            <a:r>
              <a:rPr lang="en-US" sz="3600" dirty="0"/>
              <a:t> </a:t>
            </a:r>
            <a:r>
              <a:rPr lang="hi-IN" sz="3600" dirty="0"/>
              <a:t>   </a:t>
            </a:r>
            <a:r>
              <a:rPr lang="en-US" sz="3600" dirty="0"/>
              <a:t>                 6. </a:t>
            </a:r>
            <a:r>
              <a:rPr lang="hi-IN" sz="3600" dirty="0">
                <a:solidFill>
                  <a:srgbClr val="000000"/>
                </a:solidFill>
                <a:latin typeface="Roboto" panose="02000000000000000000" pitchFamily="2" charset="0"/>
              </a:rPr>
              <a:t>पुरीष (</a:t>
            </a:r>
            <a:r>
              <a:rPr lang="en-US" sz="3600" dirty="0">
                <a:solidFill>
                  <a:srgbClr val="000000"/>
                </a:solidFill>
                <a:latin typeface="Roboto" panose="02000000000000000000" pitchFamily="2" charset="0"/>
              </a:rPr>
              <a:t>feces)</a:t>
            </a:r>
            <a:r>
              <a:rPr lang="en-US" sz="3600" dirty="0"/>
              <a:t/>
            </a:r>
            <a:br>
              <a:rPr lang="en-US" sz="3600" dirty="0"/>
            </a:br>
            <a:endParaRPr lang="en-US" sz="3600" dirty="0"/>
          </a:p>
          <a:p>
            <a:pPr marL="0" indent="0">
              <a:buNone/>
            </a:pPr>
            <a:r>
              <a:rPr lang="en-US" sz="3600" dirty="0">
                <a:solidFill>
                  <a:srgbClr val="000000"/>
                </a:solidFill>
                <a:latin typeface="Roboto" panose="02000000000000000000" pitchFamily="2" charset="0"/>
              </a:rPr>
              <a:t>7. </a:t>
            </a:r>
            <a:r>
              <a:rPr lang="hi-IN" sz="3600" dirty="0">
                <a:solidFill>
                  <a:srgbClr val="000000"/>
                </a:solidFill>
                <a:latin typeface="Roboto" panose="02000000000000000000" pitchFamily="2" charset="0"/>
              </a:rPr>
              <a:t>शुक्र (</a:t>
            </a:r>
            <a:r>
              <a:rPr lang="en-US" sz="3600" dirty="0">
                <a:solidFill>
                  <a:srgbClr val="000000"/>
                </a:solidFill>
                <a:latin typeface="Roboto" panose="02000000000000000000" pitchFamily="2" charset="0"/>
              </a:rPr>
              <a:t>semen)</a:t>
            </a:r>
            <a:r>
              <a:rPr lang="hi-IN" sz="3600" dirty="0">
                <a:solidFill>
                  <a:srgbClr val="000000"/>
                </a:solidFill>
                <a:latin typeface="Roboto" panose="02000000000000000000" pitchFamily="2" charset="0"/>
              </a:rPr>
              <a:t>  </a:t>
            </a:r>
            <a:r>
              <a:rPr lang="en-US" sz="3600" dirty="0">
                <a:solidFill>
                  <a:srgbClr val="000000"/>
                </a:solidFill>
                <a:latin typeface="Roboto" panose="02000000000000000000" pitchFamily="2" charset="0"/>
              </a:rPr>
              <a:t>                     8. </a:t>
            </a:r>
            <a:r>
              <a:rPr lang="hi-IN" sz="3600" b="0" i="0" dirty="0">
                <a:solidFill>
                  <a:srgbClr val="000000"/>
                </a:solidFill>
                <a:effectLst/>
                <a:latin typeface="Roboto" panose="02000000000000000000" pitchFamily="2" charset="0"/>
              </a:rPr>
              <a:t>लालास्राव (</a:t>
            </a:r>
            <a:r>
              <a:rPr lang="en-US" sz="3600" b="0" i="0" dirty="0">
                <a:solidFill>
                  <a:srgbClr val="000000"/>
                </a:solidFill>
                <a:effectLst/>
                <a:latin typeface="Roboto" panose="02000000000000000000" pitchFamily="2" charset="0"/>
              </a:rPr>
              <a:t>saliva)</a:t>
            </a:r>
            <a:br>
              <a:rPr lang="en-US" sz="3600" b="0" i="0" dirty="0">
                <a:solidFill>
                  <a:srgbClr val="000000"/>
                </a:solidFill>
                <a:effectLst/>
                <a:latin typeface="Roboto" panose="02000000000000000000" pitchFamily="2" charset="0"/>
              </a:rPr>
            </a:br>
            <a:endParaRPr lang="en-US" sz="3600" b="0" i="0" dirty="0">
              <a:solidFill>
                <a:srgbClr val="000000"/>
              </a:solidFill>
              <a:effectLst/>
              <a:latin typeface="Roboto" panose="02000000000000000000" pitchFamily="2" charset="0"/>
            </a:endParaRPr>
          </a:p>
          <a:p>
            <a:pPr marL="0" indent="0">
              <a:buNone/>
            </a:pPr>
            <a:r>
              <a:rPr lang="en-US" sz="3600" b="0" i="0" dirty="0">
                <a:solidFill>
                  <a:srgbClr val="000000"/>
                </a:solidFill>
                <a:effectLst/>
                <a:latin typeface="Roboto" panose="02000000000000000000" pitchFamily="2" charset="0"/>
              </a:rPr>
              <a:t>9. </a:t>
            </a:r>
            <a:r>
              <a:rPr lang="hi-IN" sz="3600" dirty="0">
                <a:solidFill>
                  <a:srgbClr val="000000"/>
                </a:solidFill>
                <a:latin typeface="Roboto" panose="02000000000000000000" pitchFamily="2" charset="0"/>
              </a:rPr>
              <a:t>आर्तव (</a:t>
            </a:r>
            <a:r>
              <a:rPr lang="en-US" sz="3600" dirty="0">
                <a:solidFill>
                  <a:srgbClr val="000000"/>
                </a:solidFill>
                <a:latin typeface="Roboto" panose="02000000000000000000" pitchFamily="2" charset="0"/>
              </a:rPr>
              <a:t>menstrual blood)</a:t>
            </a:r>
            <a:r>
              <a:rPr lang="hi-IN" sz="3600" dirty="0">
                <a:solidFill>
                  <a:srgbClr val="000000"/>
                </a:solidFill>
                <a:latin typeface="Roboto" panose="02000000000000000000" pitchFamily="2" charset="0"/>
              </a:rPr>
              <a:t>  </a:t>
            </a:r>
            <a:r>
              <a:rPr lang="en-US" sz="3600" dirty="0">
                <a:solidFill>
                  <a:srgbClr val="000000"/>
                </a:solidFill>
                <a:latin typeface="Roboto" panose="02000000000000000000" pitchFamily="2" charset="0"/>
              </a:rPr>
              <a:t>10. </a:t>
            </a:r>
            <a:r>
              <a:rPr lang="hi-IN" sz="3600" b="0" i="0" dirty="0">
                <a:solidFill>
                  <a:srgbClr val="000000"/>
                </a:solidFill>
                <a:effectLst/>
                <a:latin typeface="Roboto" panose="02000000000000000000" pitchFamily="2" charset="0"/>
              </a:rPr>
              <a:t>मुख संदंश (</a:t>
            </a:r>
            <a:r>
              <a:rPr lang="en-US" sz="3600" b="0" i="0" dirty="0">
                <a:solidFill>
                  <a:srgbClr val="000000"/>
                </a:solidFill>
                <a:effectLst/>
                <a:latin typeface="Roboto" panose="02000000000000000000" pitchFamily="2" charset="0"/>
              </a:rPr>
              <a:t>mouth- bite)</a:t>
            </a:r>
            <a:br>
              <a:rPr lang="en-US" sz="3600" b="0" i="0" dirty="0">
                <a:solidFill>
                  <a:srgbClr val="000000"/>
                </a:solidFill>
                <a:effectLst/>
                <a:latin typeface="Roboto" panose="02000000000000000000" pitchFamily="2" charset="0"/>
              </a:rPr>
            </a:br>
            <a:endParaRPr lang="en-US" sz="3600" b="0" i="0" dirty="0">
              <a:solidFill>
                <a:srgbClr val="000000"/>
              </a:solidFill>
              <a:effectLst/>
              <a:latin typeface="Roboto" panose="02000000000000000000" pitchFamily="2" charset="0"/>
            </a:endParaRPr>
          </a:p>
          <a:p>
            <a:pPr marL="0" indent="0">
              <a:buNone/>
            </a:pPr>
            <a:r>
              <a:rPr lang="en-US" sz="3600" b="0" i="0" dirty="0">
                <a:solidFill>
                  <a:srgbClr val="000000"/>
                </a:solidFill>
                <a:effectLst/>
                <a:latin typeface="Roboto" panose="02000000000000000000" pitchFamily="2" charset="0"/>
              </a:rPr>
              <a:t>11. </a:t>
            </a:r>
            <a:r>
              <a:rPr lang="hi-IN" sz="3600" dirty="0">
                <a:solidFill>
                  <a:srgbClr val="000000"/>
                </a:solidFill>
                <a:latin typeface="Roboto" panose="02000000000000000000" pitchFamily="2" charset="0"/>
              </a:rPr>
              <a:t>विशर्धित (गुदा) (</a:t>
            </a:r>
            <a:r>
              <a:rPr lang="en-US" sz="3600" dirty="0">
                <a:solidFill>
                  <a:srgbClr val="000000"/>
                </a:solidFill>
                <a:latin typeface="Roboto" panose="02000000000000000000" pitchFamily="2" charset="0"/>
              </a:rPr>
              <a:t>flatus)</a:t>
            </a:r>
            <a:r>
              <a:rPr lang="hi-IN" sz="3600" dirty="0">
                <a:solidFill>
                  <a:srgbClr val="000000"/>
                </a:solidFill>
                <a:latin typeface="Roboto" panose="02000000000000000000" pitchFamily="2" charset="0"/>
              </a:rPr>
              <a:t>   </a:t>
            </a:r>
            <a:r>
              <a:rPr lang="en-US" sz="3600" dirty="0">
                <a:solidFill>
                  <a:srgbClr val="000000"/>
                </a:solidFill>
                <a:latin typeface="Roboto" panose="02000000000000000000" pitchFamily="2" charset="0"/>
              </a:rPr>
              <a:t> 12.</a:t>
            </a:r>
            <a:r>
              <a:rPr lang="hi-IN" sz="3600" dirty="0">
                <a:solidFill>
                  <a:srgbClr val="000000"/>
                </a:solidFill>
                <a:latin typeface="Roboto" panose="02000000000000000000" pitchFamily="2" charset="0"/>
              </a:rPr>
              <a:t> </a:t>
            </a:r>
            <a:r>
              <a:rPr lang="hi-IN" sz="3600" b="0" i="0" dirty="0">
                <a:solidFill>
                  <a:srgbClr val="000000"/>
                </a:solidFill>
                <a:effectLst/>
                <a:latin typeface="Roboto" panose="02000000000000000000" pitchFamily="2" charset="0"/>
              </a:rPr>
              <a:t>तुण्ड (</a:t>
            </a:r>
            <a:r>
              <a:rPr lang="en-US" sz="3600" b="0" i="0" dirty="0">
                <a:solidFill>
                  <a:srgbClr val="000000"/>
                </a:solidFill>
                <a:effectLst/>
                <a:latin typeface="Roboto" panose="02000000000000000000" pitchFamily="2" charset="0"/>
              </a:rPr>
              <a:t>beak)</a:t>
            </a:r>
            <a:r>
              <a:rPr lang="en-US" sz="3600" dirty="0">
                <a:solidFill>
                  <a:srgbClr val="000000"/>
                </a:solidFill>
                <a:latin typeface="Roboto" panose="02000000000000000000" pitchFamily="2" charset="0"/>
              </a:rPr>
              <a:t/>
            </a:r>
            <a:br>
              <a:rPr lang="en-US" sz="3600" dirty="0">
                <a:solidFill>
                  <a:srgbClr val="000000"/>
                </a:solidFill>
                <a:latin typeface="Roboto" panose="02000000000000000000" pitchFamily="2" charset="0"/>
              </a:rPr>
            </a:br>
            <a:endParaRPr lang="en-US" sz="3600" dirty="0">
              <a:solidFill>
                <a:srgbClr val="000000"/>
              </a:solidFill>
              <a:latin typeface="Roboto" panose="02000000000000000000" pitchFamily="2" charset="0"/>
            </a:endParaRPr>
          </a:p>
          <a:p>
            <a:pPr marL="0" indent="0">
              <a:buNone/>
            </a:pPr>
            <a:r>
              <a:rPr lang="en-US" sz="3600" dirty="0">
                <a:solidFill>
                  <a:srgbClr val="000000"/>
                </a:solidFill>
                <a:latin typeface="Roboto" panose="02000000000000000000" pitchFamily="2" charset="0"/>
              </a:rPr>
              <a:t>13. </a:t>
            </a:r>
            <a:r>
              <a:rPr lang="hi-IN" sz="3600" dirty="0">
                <a:solidFill>
                  <a:srgbClr val="000000"/>
                </a:solidFill>
                <a:latin typeface="Roboto" panose="02000000000000000000" pitchFamily="2" charset="0"/>
              </a:rPr>
              <a:t>अस्थि (</a:t>
            </a:r>
            <a:r>
              <a:rPr lang="en-US" sz="3600" dirty="0">
                <a:solidFill>
                  <a:srgbClr val="000000"/>
                </a:solidFill>
                <a:latin typeface="Roboto" panose="02000000000000000000" pitchFamily="2" charset="0"/>
              </a:rPr>
              <a:t>bone)</a:t>
            </a:r>
            <a:r>
              <a:rPr lang="hi-IN" sz="3600" dirty="0">
                <a:solidFill>
                  <a:srgbClr val="000000"/>
                </a:solidFill>
                <a:latin typeface="Roboto" panose="02000000000000000000" pitchFamily="2" charset="0"/>
              </a:rPr>
              <a:t>           </a:t>
            </a:r>
            <a:r>
              <a:rPr lang="en-US" sz="3600" dirty="0">
                <a:solidFill>
                  <a:srgbClr val="000000"/>
                </a:solidFill>
                <a:latin typeface="Roboto" panose="02000000000000000000" pitchFamily="2" charset="0"/>
              </a:rPr>
              <a:t> 14.  </a:t>
            </a:r>
            <a:r>
              <a:rPr lang="hi-IN" sz="3600" b="0" i="0" dirty="0">
                <a:solidFill>
                  <a:srgbClr val="000000"/>
                </a:solidFill>
                <a:effectLst/>
                <a:latin typeface="Roboto" panose="02000000000000000000" pitchFamily="2" charset="0"/>
              </a:rPr>
              <a:t>पित्त (</a:t>
            </a:r>
            <a:r>
              <a:rPr lang="en-US" sz="3600" b="0" i="0" dirty="0">
                <a:solidFill>
                  <a:srgbClr val="000000"/>
                </a:solidFill>
                <a:effectLst/>
                <a:latin typeface="Roboto" panose="02000000000000000000" pitchFamily="2" charset="0"/>
              </a:rPr>
              <a:t>bile)</a:t>
            </a:r>
            <a:br>
              <a:rPr lang="en-US" sz="3600" b="0" i="0" dirty="0">
                <a:solidFill>
                  <a:srgbClr val="000000"/>
                </a:solidFill>
                <a:effectLst/>
                <a:latin typeface="Roboto" panose="02000000000000000000" pitchFamily="2" charset="0"/>
              </a:rPr>
            </a:br>
            <a:endParaRPr lang="en-US" sz="3600" b="0" i="0" dirty="0">
              <a:solidFill>
                <a:srgbClr val="000000"/>
              </a:solidFill>
              <a:effectLst/>
              <a:latin typeface="Roboto" panose="02000000000000000000" pitchFamily="2" charset="0"/>
            </a:endParaRPr>
          </a:p>
          <a:p>
            <a:pPr marL="0" indent="0">
              <a:buNone/>
            </a:pPr>
            <a:r>
              <a:rPr lang="en-US" sz="3600" b="0" i="0" dirty="0">
                <a:solidFill>
                  <a:srgbClr val="000000"/>
                </a:solidFill>
                <a:effectLst/>
                <a:latin typeface="Roboto" panose="02000000000000000000" pitchFamily="2" charset="0"/>
              </a:rPr>
              <a:t>15. </a:t>
            </a:r>
            <a:r>
              <a:rPr lang="hi-IN" sz="3600" b="0" i="0" dirty="0">
                <a:solidFill>
                  <a:srgbClr val="000000"/>
                </a:solidFill>
                <a:effectLst/>
                <a:latin typeface="Roboto" panose="02000000000000000000" pitchFamily="2" charset="0"/>
              </a:rPr>
              <a:t>शूक (</a:t>
            </a:r>
            <a:r>
              <a:rPr lang="en-US" sz="3600" b="0" i="0" dirty="0">
                <a:solidFill>
                  <a:srgbClr val="000000"/>
                </a:solidFill>
                <a:effectLst/>
                <a:latin typeface="Roboto" panose="02000000000000000000" pitchFamily="2" charset="0"/>
              </a:rPr>
              <a:t>bristles)</a:t>
            </a:r>
            <a:r>
              <a:rPr lang="hi-IN" sz="3600" dirty="0">
                <a:solidFill>
                  <a:srgbClr val="000000"/>
                </a:solidFill>
                <a:latin typeface="Roboto" panose="02000000000000000000" pitchFamily="2" charset="0"/>
              </a:rPr>
              <a:t>          </a:t>
            </a:r>
            <a:r>
              <a:rPr lang="en-US" sz="3600" dirty="0">
                <a:solidFill>
                  <a:srgbClr val="000000"/>
                </a:solidFill>
                <a:latin typeface="Roboto" panose="02000000000000000000" pitchFamily="2" charset="0"/>
              </a:rPr>
              <a:t> 16.</a:t>
            </a:r>
            <a:r>
              <a:rPr lang="hi-IN" sz="3600" dirty="0">
                <a:solidFill>
                  <a:srgbClr val="000000"/>
                </a:solidFill>
                <a:latin typeface="Roboto" panose="02000000000000000000" pitchFamily="2" charset="0"/>
              </a:rPr>
              <a:t> </a:t>
            </a:r>
            <a:r>
              <a:rPr lang="hi-IN" sz="3600" b="0" i="0" dirty="0">
                <a:solidFill>
                  <a:srgbClr val="000000"/>
                </a:solidFill>
                <a:effectLst/>
                <a:latin typeface="Roboto" panose="02000000000000000000" pitchFamily="2" charset="0"/>
              </a:rPr>
              <a:t>शव (</a:t>
            </a:r>
            <a:r>
              <a:rPr lang="en-US" sz="3600" b="0" i="0" dirty="0">
                <a:solidFill>
                  <a:srgbClr val="000000"/>
                </a:solidFill>
                <a:effectLst/>
                <a:latin typeface="Roboto" panose="02000000000000000000" pitchFamily="2" charset="0"/>
              </a:rPr>
              <a:t>cadaver)</a:t>
            </a:r>
            <a:r>
              <a:rPr lang="en-US" sz="3600" dirty="0"/>
              <a:t/>
            </a:r>
            <a:br>
              <a:rPr lang="en-US" sz="3600" dirty="0"/>
            </a:br>
            <a:r>
              <a:rPr lang="en-US" sz="2600" dirty="0"/>
              <a:t/>
            </a:r>
            <a:br>
              <a:rPr lang="en-US" sz="2600" dirty="0"/>
            </a:br>
            <a:r>
              <a:rPr lang="en-US" sz="2600" dirty="0"/>
              <a:t/>
            </a:r>
            <a:br>
              <a:rPr lang="en-US" sz="2600" dirty="0"/>
            </a:br>
            <a:r>
              <a:rPr lang="en-US" sz="2600" b="0" i="0" dirty="0">
                <a:solidFill>
                  <a:srgbClr val="000000"/>
                </a:solidFill>
                <a:effectLst/>
                <a:latin typeface="Roboto" panose="02000000000000000000" pitchFamily="2" charset="0"/>
              </a:rPr>
              <a:t> </a:t>
            </a: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endParaRPr lang="hi-IN" sz="2000" dirty="0"/>
          </a:p>
        </p:txBody>
      </p:sp>
    </p:spTree>
    <p:extLst>
      <p:ext uri="{BB962C8B-B14F-4D97-AF65-F5344CB8AC3E}">
        <p14:creationId xmlns:p14="http://schemas.microsoft.com/office/powerpoint/2010/main" xmlns="" val="18095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0DCEAC-4AD7-51C9-069B-3F5B9C2157C9}"/>
              </a:ext>
            </a:extLst>
          </p:cNvPr>
          <p:cNvSpPr>
            <a:spLocks noGrp="1"/>
          </p:cNvSpPr>
          <p:nvPr>
            <p:ph idx="1"/>
          </p:nvPr>
        </p:nvSpPr>
        <p:spPr>
          <a:xfrm>
            <a:off x="739588" y="382307"/>
            <a:ext cx="10515600" cy="5543364"/>
          </a:xfrm>
        </p:spPr>
        <p:txBody>
          <a:bodyPr/>
          <a:lstStyle/>
          <a:p>
            <a:r>
              <a:rPr lang="hi-IN" sz="2400" b="1" i="0" dirty="0">
                <a:solidFill>
                  <a:srgbClr val="FF0000"/>
                </a:solidFill>
                <a:effectLst/>
                <a:latin typeface="Roboto" panose="02000000000000000000" pitchFamily="2" charset="0"/>
              </a:rPr>
              <a:t>विष की गति (</a:t>
            </a:r>
            <a:r>
              <a:rPr lang="en-US" sz="2400" b="1" i="0" dirty="0">
                <a:solidFill>
                  <a:srgbClr val="FF0000"/>
                </a:solidFill>
                <a:effectLst/>
                <a:latin typeface="Roboto" panose="02000000000000000000" pitchFamily="2" charset="0"/>
              </a:rPr>
              <a:t>Movement of Poison)</a:t>
            </a:r>
            <a:r>
              <a:rPr lang="en-US" b="1" dirty="0">
                <a:solidFill>
                  <a:srgbClr val="FF0000"/>
                </a:solidFill>
              </a:rPr>
              <a:t/>
            </a:r>
            <a:br>
              <a:rPr lang="en-US" b="1" dirty="0">
                <a:solidFill>
                  <a:srgbClr val="FF0000"/>
                </a:solidFill>
              </a:rPr>
            </a:br>
            <a:r>
              <a:rPr lang="en-US" dirty="0"/>
              <a:t/>
            </a:r>
            <a:br>
              <a:rPr lang="en-US" dirty="0"/>
            </a:br>
            <a:r>
              <a:rPr lang="hi-IN" sz="2400" b="0" i="0" dirty="0">
                <a:solidFill>
                  <a:srgbClr val="0070C0"/>
                </a:solidFill>
                <a:effectLst/>
                <a:latin typeface="Roboto" panose="02000000000000000000" pitchFamily="2" charset="0"/>
              </a:rPr>
              <a:t>जंगम स्यादधोभागमूर्ध्वभागं तु मूलजम्। </a:t>
            </a:r>
            <a:r>
              <a:rPr lang="hi-IN" sz="2000" b="0" i="0" dirty="0">
                <a:solidFill>
                  <a:srgbClr val="0070C0"/>
                </a:solidFill>
                <a:effectLst/>
                <a:latin typeface="Roboto" panose="02000000000000000000" pitchFamily="2" charset="0"/>
              </a:rPr>
              <a:t>(च.चि. 23/17) </a:t>
            </a:r>
            <a:endParaRPr lang="en-US" sz="2000" b="0" i="0" dirty="0">
              <a:solidFill>
                <a:srgbClr val="0070C0"/>
              </a:solidFill>
              <a:effectLst/>
              <a:latin typeface="Roboto" panose="02000000000000000000" pitchFamily="2" charset="0"/>
            </a:endParaRPr>
          </a:p>
          <a:p>
            <a:endParaRPr lang="en-US" dirty="0">
              <a:solidFill>
                <a:srgbClr val="000000"/>
              </a:solidFill>
              <a:latin typeface="Roboto" panose="02000000000000000000" pitchFamily="2" charset="0"/>
            </a:endParaRPr>
          </a:p>
          <a:p>
            <a:pPr>
              <a:lnSpc>
                <a:spcPct val="150000"/>
              </a:lnSpc>
            </a:pPr>
            <a:r>
              <a:rPr lang="hi-IN" sz="2400" b="0" i="0" dirty="0">
                <a:solidFill>
                  <a:srgbClr val="000000"/>
                </a:solidFill>
                <a:effectLst/>
                <a:latin typeface="Roboto" panose="02000000000000000000" pitchFamily="2" charset="0"/>
              </a:rPr>
              <a:t>जंगम विष के शरीर के सम्पर्क में आने पर (सॉप, बिच्छू आदि से डसे जाने पर) उसकी गति ऊपर की ओर होती है। </a:t>
            </a:r>
            <a:endParaRPr lang="en-US" sz="2400" b="0" i="0" dirty="0">
              <a:solidFill>
                <a:srgbClr val="000000"/>
              </a:solidFill>
              <a:effectLst/>
              <a:latin typeface="Roboto" panose="02000000000000000000" pitchFamily="2" charset="0"/>
            </a:endParaRPr>
          </a:p>
          <a:p>
            <a:pPr>
              <a:lnSpc>
                <a:spcPct val="150000"/>
              </a:lnSpc>
            </a:pPr>
            <a:r>
              <a:rPr lang="hi-IN" sz="2400" b="0" i="0" dirty="0">
                <a:solidFill>
                  <a:srgbClr val="000000"/>
                </a:solidFill>
                <a:effectLst/>
                <a:latin typeface="Roboto" panose="02000000000000000000" pitchFamily="2" charset="0"/>
              </a:rPr>
              <a:t>मूलज या स्थावर विष को खा लेने पर या खिला दिये जाने पर उसकी गति नीचे की ओर होने लगती है।</a:t>
            </a:r>
            <a:endParaRPr lang="hi-IN" sz="2400" dirty="0"/>
          </a:p>
        </p:txBody>
      </p:sp>
    </p:spTree>
    <p:extLst>
      <p:ext uri="{BB962C8B-B14F-4D97-AF65-F5344CB8AC3E}">
        <p14:creationId xmlns:p14="http://schemas.microsoft.com/office/powerpoint/2010/main" xmlns="" val="283000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D594A3-8837-049F-8110-1CC09387ABE3}"/>
              </a:ext>
            </a:extLst>
          </p:cNvPr>
          <p:cNvSpPr>
            <a:spLocks noGrp="1"/>
          </p:cNvSpPr>
          <p:nvPr>
            <p:ph idx="1"/>
          </p:nvPr>
        </p:nvSpPr>
        <p:spPr>
          <a:xfrm>
            <a:off x="692202" y="228460"/>
            <a:ext cx="11101692" cy="6147825"/>
          </a:xfrm>
        </p:spPr>
        <p:txBody>
          <a:bodyPr>
            <a:normAutofit fontScale="47500" lnSpcReduction="20000"/>
          </a:bodyPr>
          <a:lstStyle/>
          <a:p>
            <a:r>
              <a:rPr lang="en-US" sz="5100" b="1" i="0" dirty="0" err="1">
                <a:solidFill>
                  <a:srgbClr val="FF0000"/>
                </a:solidFill>
                <a:effectLst/>
                <a:latin typeface="Roboto" panose="02000000000000000000" pitchFamily="2" charset="0"/>
              </a:rPr>
              <a:t>विष</a:t>
            </a:r>
            <a:r>
              <a:rPr lang="en-US" sz="5100" b="1" i="0" dirty="0">
                <a:solidFill>
                  <a:srgbClr val="FF0000"/>
                </a:solidFill>
                <a:effectLst/>
                <a:latin typeface="Roboto" panose="02000000000000000000" pitchFamily="2" charset="0"/>
              </a:rPr>
              <a:t> </a:t>
            </a:r>
            <a:r>
              <a:rPr lang="en-US" sz="5100" b="1" i="0" dirty="0" err="1">
                <a:solidFill>
                  <a:srgbClr val="FF0000"/>
                </a:solidFill>
                <a:effectLst/>
                <a:latin typeface="Roboto" panose="02000000000000000000" pitchFamily="2" charset="0"/>
              </a:rPr>
              <a:t>के</a:t>
            </a:r>
            <a:r>
              <a:rPr lang="en-US" sz="5100" b="1" i="0" dirty="0">
                <a:solidFill>
                  <a:srgbClr val="FF0000"/>
                </a:solidFill>
                <a:effectLst/>
                <a:latin typeface="Roboto" panose="02000000000000000000" pitchFamily="2" charset="0"/>
              </a:rPr>
              <a:t> </a:t>
            </a:r>
            <a:r>
              <a:rPr lang="en-US" sz="5100" b="1" i="0" dirty="0" err="1">
                <a:solidFill>
                  <a:srgbClr val="FF0000"/>
                </a:solidFill>
                <a:effectLst/>
                <a:latin typeface="Roboto" panose="02000000000000000000" pitchFamily="2" charset="0"/>
              </a:rPr>
              <a:t>गुण</a:t>
            </a:r>
            <a:r>
              <a:rPr lang="en-US" sz="5100" b="1" i="0" dirty="0">
                <a:solidFill>
                  <a:srgbClr val="FF0000"/>
                </a:solidFill>
                <a:effectLst/>
                <a:latin typeface="Roboto" panose="02000000000000000000" pitchFamily="2" charset="0"/>
              </a:rPr>
              <a:t> (Characteristics of Poison)</a:t>
            </a:r>
          </a:p>
          <a:p>
            <a:pPr marL="0" indent="0">
              <a:buNone/>
            </a:pPr>
            <a:endParaRPr lang="en-US" sz="2400" b="0" i="0" dirty="0">
              <a:solidFill>
                <a:srgbClr val="000000"/>
              </a:solidFill>
              <a:effectLst/>
              <a:latin typeface="Roboto" panose="02000000000000000000" pitchFamily="2" charset="0"/>
            </a:endParaRPr>
          </a:p>
          <a:p>
            <a:pPr marL="0" indent="0">
              <a:buNone/>
            </a:pPr>
            <a:r>
              <a:rPr lang="hi-IN" sz="5100" b="0" i="0" dirty="0">
                <a:solidFill>
                  <a:srgbClr val="000000"/>
                </a:solidFill>
                <a:effectLst/>
                <a:latin typeface="Roboto" panose="02000000000000000000" pitchFamily="2" charset="0"/>
              </a:rPr>
              <a:t>आचार्य चरक मतेन</a:t>
            </a:r>
            <a:r>
              <a:rPr lang="hi-IN" sz="1600" dirty="0"/>
              <a:t/>
            </a:r>
            <a:br>
              <a:rPr lang="hi-IN" sz="1600" dirty="0"/>
            </a:br>
            <a:r>
              <a:rPr lang="hi-IN" dirty="0"/>
              <a:t/>
            </a:r>
            <a:br>
              <a:rPr lang="hi-IN" dirty="0"/>
            </a:br>
            <a:r>
              <a:rPr lang="hi-IN" sz="5100" b="0" i="0" dirty="0">
                <a:solidFill>
                  <a:srgbClr val="0070C0"/>
                </a:solidFill>
                <a:effectLst/>
                <a:latin typeface="Roboto" panose="02000000000000000000" pitchFamily="2" charset="0"/>
              </a:rPr>
              <a:t>लघु रूक्षमाशु विषदं व्ययै तीक्ष्णं विकासि सूक्ष्मरं च। </a:t>
            </a:r>
            <a:endParaRPr lang="en-US" sz="5100" b="0" i="0" dirty="0">
              <a:solidFill>
                <a:srgbClr val="0070C0"/>
              </a:solidFill>
              <a:effectLst/>
              <a:latin typeface="Roboto" panose="02000000000000000000" pitchFamily="2" charset="0"/>
            </a:endParaRPr>
          </a:p>
          <a:p>
            <a:pPr marL="0" indent="0">
              <a:buNone/>
            </a:pPr>
            <a:r>
              <a:rPr lang="hi-IN" sz="5100" b="0" i="0" dirty="0">
                <a:solidFill>
                  <a:srgbClr val="0070C0"/>
                </a:solidFill>
                <a:effectLst/>
                <a:latin typeface="Roboto" panose="02000000000000000000" pitchFamily="2" charset="0"/>
              </a:rPr>
              <a:t>उष्णमनिर्देश्यरसं दशगुणमुक्तं विषं तजज्ञैः।। </a:t>
            </a:r>
            <a:r>
              <a:rPr lang="hi-IN" sz="5100" b="0" i="0" dirty="0">
                <a:solidFill>
                  <a:srgbClr val="000000"/>
                </a:solidFill>
                <a:effectLst/>
                <a:latin typeface="Roboto" panose="02000000000000000000" pitchFamily="2" charset="0"/>
              </a:rPr>
              <a:t>(च.चि. 23/24)</a:t>
            </a:r>
            <a:endParaRPr lang="en-US" sz="5100" b="0" i="0" dirty="0">
              <a:solidFill>
                <a:srgbClr val="000000"/>
              </a:solidFill>
              <a:effectLst/>
              <a:latin typeface="Roboto" panose="02000000000000000000" pitchFamily="2" charset="0"/>
            </a:endParaRPr>
          </a:p>
          <a:p>
            <a:pPr marL="0" indent="0">
              <a:lnSpc>
                <a:spcPct val="120000"/>
              </a:lnSpc>
              <a:buNone/>
            </a:pPr>
            <a:endParaRPr lang="en-US" sz="2000" dirty="0">
              <a:solidFill>
                <a:srgbClr val="000000"/>
              </a:solidFill>
              <a:latin typeface="Roboto" panose="02000000000000000000" pitchFamily="2" charset="0"/>
            </a:endParaRPr>
          </a:p>
          <a:p>
            <a:pPr marL="0" indent="0">
              <a:lnSpc>
                <a:spcPct val="120000"/>
              </a:lnSpc>
              <a:buNone/>
            </a:pPr>
            <a:r>
              <a:rPr lang="hi-IN" sz="4200" b="0" i="0" dirty="0">
                <a:solidFill>
                  <a:srgbClr val="000000"/>
                </a:solidFill>
                <a:effectLst/>
                <a:latin typeface="Roboto" panose="02000000000000000000" pitchFamily="2" charset="0"/>
              </a:rPr>
              <a:t>विष के दश गुण हैं -</a:t>
            </a:r>
            <a:r>
              <a:rPr lang="hi-IN" sz="4200" dirty="0"/>
              <a:t/>
            </a:r>
            <a:br>
              <a:rPr lang="hi-IN" sz="4200" dirty="0"/>
            </a:br>
            <a:r>
              <a:rPr lang="hi-IN" sz="4200" dirty="0"/>
              <a:t/>
            </a:r>
            <a:br>
              <a:rPr lang="hi-IN" sz="4200" dirty="0"/>
            </a:br>
            <a:r>
              <a:rPr lang="hi-IN" sz="3800" b="0" i="0" dirty="0">
                <a:solidFill>
                  <a:srgbClr val="000000"/>
                </a:solidFill>
                <a:effectLst/>
                <a:latin typeface="Roboto" panose="02000000000000000000" pitchFamily="2" charset="0"/>
              </a:rPr>
              <a:t>1. लघु (</a:t>
            </a:r>
            <a:r>
              <a:rPr lang="en-US" sz="3800" b="0" i="0" dirty="0">
                <a:solidFill>
                  <a:srgbClr val="000000"/>
                </a:solidFill>
                <a:effectLst/>
                <a:latin typeface="Roboto" panose="02000000000000000000" pitchFamily="2" charset="0"/>
              </a:rPr>
              <a:t>light)                                                 2. </a:t>
            </a:r>
            <a:r>
              <a:rPr lang="hi-IN" sz="3800" b="0" i="0" dirty="0">
                <a:solidFill>
                  <a:srgbClr val="000000"/>
                </a:solidFill>
                <a:effectLst/>
                <a:latin typeface="Roboto" panose="02000000000000000000" pitchFamily="2" charset="0"/>
              </a:rPr>
              <a:t>रूखा (खुरदरा)</a:t>
            </a:r>
            <a:r>
              <a:rPr lang="hi-IN" sz="3800" dirty="0"/>
              <a:t/>
            </a:r>
            <a:br>
              <a:rPr lang="hi-IN" sz="3800" dirty="0"/>
            </a:br>
            <a:r>
              <a:rPr lang="hi-IN" sz="3800" dirty="0"/>
              <a:t/>
            </a:r>
            <a:br>
              <a:rPr lang="hi-IN" sz="3800" dirty="0"/>
            </a:br>
            <a:r>
              <a:rPr lang="hi-IN" sz="3800" b="0" i="0" dirty="0">
                <a:solidFill>
                  <a:srgbClr val="000000"/>
                </a:solidFill>
                <a:effectLst/>
                <a:latin typeface="Roboto" panose="02000000000000000000" pitchFamily="2" charset="0"/>
              </a:rPr>
              <a:t>3. </a:t>
            </a:r>
            <a:r>
              <a:rPr lang="hi-IN" sz="3800" b="0" i="0" dirty="0">
                <a:solidFill>
                  <a:schemeClr val="tx1"/>
                </a:solidFill>
                <a:effectLst/>
                <a:latin typeface="Roboto" panose="02000000000000000000" pitchFamily="2" charset="0"/>
              </a:rPr>
              <a:t>आ</a:t>
            </a:r>
            <a:r>
              <a:rPr lang="hi-IN" sz="4000" b="0" i="0" dirty="0">
                <a:solidFill>
                  <a:schemeClr val="tx1"/>
                </a:solidFill>
                <a:effectLst/>
                <a:latin typeface="Roboto" panose="02000000000000000000" pitchFamily="2" charset="0"/>
              </a:rPr>
              <a:t>शु</a:t>
            </a:r>
            <a:r>
              <a:rPr lang="hi-IN" sz="3800" b="0" i="0" dirty="0">
                <a:solidFill>
                  <a:srgbClr val="000000"/>
                </a:solidFill>
                <a:effectLst/>
                <a:latin typeface="Roboto" panose="02000000000000000000" pitchFamily="2" charset="0"/>
              </a:rPr>
              <a:t> (तेजी से फैलने वाला)</a:t>
            </a:r>
            <a:r>
              <a:rPr lang="en-US" sz="3800" b="0" i="0" dirty="0">
                <a:solidFill>
                  <a:srgbClr val="000000"/>
                </a:solidFill>
                <a:effectLst/>
                <a:latin typeface="Roboto" panose="02000000000000000000" pitchFamily="2" charset="0"/>
              </a:rPr>
              <a:t>                       4. </a:t>
            </a:r>
            <a:r>
              <a:rPr lang="hi-IN" sz="3800" b="0" i="0" dirty="0">
                <a:solidFill>
                  <a:srgbClr val="000000"/>
                </a:solidFill>
                <a:effectLst/>
                <a:latin typeface="Roboto" panose="02000000000000000000" pitchFamily="2" charset="0"/>
              </a:rPr>
              <a:t>विशद (</a:t>
            </a:r>
            <a:r>
              <a:rPr lang="en-US" sz="3800" b="0" i="0" dirty="0">
                <a:solidFill>
                  <a:srgbClr val="000000"/>
                </a:solidFill>
                <a:effectLst/>
                <a:latin typeface="Roboto" panose="02000000000000000000" pitchFamily="2" charset="0"/>
              </a:rPr>
              <a:t>non-slimy)</a:t>
            </a:r>
            <a:r>
              <a:rPr lang="en-US" sz="3800" dirty="0"/>
              <a:t/>
            </a:r>
            <a:br>
              <a:rPr lang="en-US" sz="3800" dirty="0"/>
            </a:br>
            <a:r>
              <a:rPr lang="en-US" sz="3800" dirty="0"/>
              <a:t/>
            </a:r>
            <a:br>
              <a:rPr lang="en-US" sz="3800" dirty="0"/>
            </a:br>
            <a:r>
              <a:rPr lang="en-US" sz="3800" b="0" i="0" dirty="0">
                <a:solidFill>
                  <a:srgbClr val="000000"/>
                </a:solidFill>
                <a:effectLst/>
                <a:latin typeface="Roboto" panose="02000000000000000000" pitchFamily="2" charset="0"/>
              </a:rPr>
              <a:t>5. </a:t>
            </a:r>
            <a:r>
              <a:rPr lang="hi-IN" sz="3800" b="0" i="0" dirty="0">
                <a:solidFill>
                  <a:srgbClr val="000000"/>
                </a:solidFill>
                <a:effectLst/>
                <a:latin typeface="Roboto" panose="02000000000000000000" pitchFamily="2" charset="0"/>
              </a:rPr>
              <a:t>व्यवायी (</a:t>
            </a:r>
            <a:r>
              <a:rPr lang="en-US" sz="3800" b="0" i="0" dirty="0">
                <a:solidFill>
                  <a:srgbClr val="000000"/>
                </a:solidFill>
                <a:effectLst/>
                <a:latin typeface="Roboto" panose="02000000000000000000" pitchFamily="2" charset="0"/>
              </a:rPr>
              <a:t>quickly absorbing)                    6. </a:t>
            </a:r>
            <a:r>
              <a:rPr lang="hi-IN" sz="3800" b="0" i="0" dirty="0">
                <a:solidFill>
                  <a:srgbClr val="000000"/>
                </a:solidFill>
                <a:effectLst/>
                <a:latin typeface="Roboto" panose="02000000000000000000" pitchFamily="2" charset="0"/>
              </a:rPr>
              <a:t>तीक्ष्ण (तेज)</a:t>
            </a:r>
            <a:r>
              <a:rPr lang="hi-IN" sz="3800" dirty="0"/>
              <a:t/>
            </a:r>
            <a:br>
              <a:rPr lang="hi-IN" sz="3800" dirty="0"/>
            </a:br>
            <a:r>
              <a:rPr lang="hi-IN" sz="3800" dirty="0"/>
              <a:t/>
            </a:r>
            <a:br>
              <a:rPr lang="hi-IN" sz="3800" dirty="0"/>
            </a:br>
            <a:r>
              <a:rPr lang="hi-IN" sz="3800" b="0" i="0" dirty="0">
                <a:solidFill>
                  <a:srgbClr val="000000"/>
                </a:solidFill>
                <a:effectLst/>
                <a:latin typeface="Roboto" panose="02000000000000000000" pitchFamily="2" charset="0"/>
              </a:rPr>
              <a:t>7. विकासी (</a:t>
            </a:r>
            <a:r>
              <a:rPr lang="en-US" sz="3800" b="0" i="0" dirty="0">
                <a:solidFill>
                  <a:srgbClr val="000000"/>
                </a:solidFill>
                <a:effectLst/>
                <a:latin typeface="Roboto" panose="02000000000000000000" pitchFamily="2" charset="0"/>
              </a:rPr>
              <a:t>depressing)                               8.</a:t>
            </a:r>
            <a:r>
              <a:rPr lang="hi-IN" sz="3800" b="0" i="0" dirty="0">
                <a:solidFill>
                  <a:srgbClr val="000000"/>
                </a:solidFill>
                <a:effectLst/>
                <a:latin typeface="Roboto" panose="02000000000000000000" pitchFamily="2" charset="0"/>
              </a:rPr>
              <a:t>सूक्ष्म (</a:t>
            </a:r>
            <a:r>
              <a:rPr lang="en-US" sz="3800" b="0" i="0" dirty="0">
                <a:solidFill>
                  <a:srgbClr val="000000"/>
                </a:solidFill>
                <a:effectLst/>
                <a:latin typeface="Roboto" panose="02000000000000000000" pitchFamily="2" charset="0"/>
              </a:rPr>
              <a:t>subtle)</a:t>
            </a:r>
            <a:r>
              <a:rPr lang="en-US" sz="3800" dirty="0"/>
              <a:t/>
            </a:r>
            <a:br>
              <a:rPr lang="en-US" sz="3800" dirty="0"/>
            </a:br>
            <a:r>
              <a:rPr lang="en-US" sz="3800" dirty="0"/>
              <a:t/>
            </a:r>
            <a:br>
              <a:rPr lang="en-US" sz="3800" dirty="0"/>
            </a:br>
            <a:r>
              <a:rPr lang="en-US" sz="3800" b="0" i="0" dirty="0">
                <a:solidFill>
                  <a:srgbClr val="000000"/>
                </a:solidFill>
                <a:effectLst/>
                <a:latin typeface="Roboto" panose="02000000000000000000" pitchFamily="2" charset="0"/>
              </a:rPr>
              <a:t>9. </a:t>
            </a:r>
            <a:r>
              <a:rPr lang="hi-IN" sz="3800" b="0" i="0" dirty="0">
                <a:solidFill>
                  <a:srgbClr val="000000"/>
                </a:solidFill>
                <a:effectLst/>
                <a:latin typeface="Roboto" panose="02000000000000000000" pitchFamily="2" charset="0"/>
              </a:rPr>
              <a:t>उष्ण (</a:t>
            </a:r>
            <a:r>
              <a:rPr lang="en-US" sz="3800" b="0" i="0" dirty="0">
                <a:solidFill>
                  <a:srgbClr val="000000"/>
                </a:solidFill>
                <a:effectLst/>
                <a:latin typeface="Roboto" panose="02000000000000000000" pitchFamily="2" charset="0"/>
              </a:rPr>
              <a:t>hot)</a:t>
            </a:r>
            <a:r>
              <a:rPr lang="hi-IN" altLang="hi-IN" sz="3800" dirty="0">
                <a:latin typeface="Arial" panose="020B0604020202020204" pitchFamily="34" charset="0"/>
              </a:rPr>
              <a:t> </a:t>
            </a:r>
            <a:r>
              <a:rPr lang="en-US" altLang="hi-IN" sz="3800" dirty="0">
                <a:latin typeface="Arial" panose="020B0604020202020204" pitchFamily="34" charset="0"/>
              </a:rPr>
              <a:t>                                           10. </a:t>
            </a:r>
            <a:r>
              <a:rPr lang="hi-IN" altLang="hi-IN" sz="3800" dirty="0">
                <a:latin typeface="Arial" panose="020B0604020202020204" pitchFamily="34" charset="0"/>
              </a:rPr>
              <a:t>अनिर्देश्य रस (जिसके रस को न बतलाया जा सके</a:t>
            </a:r>
            <a:r>
              <a:rPr lang="en-US" altLang="hi-IN" sz="3800" dirty="0">
                <a:latin typeface="Arial" panose="020B0604020202020204" pitchFamily="34" charset="0"/>
              </a:rPr>
              <a:t>)                                                                                                                         </a:t>
            </a:r>
            <a:endParaRPr lang="en-US" sz="3800" b="0" i="0" dirty="0">
              <a:solidFill>
                <a:srgbClr val="000000"/>
              </a:solidFill>
              <a:effectLst/>
              <a:latin typeface="Roboto" panose="02000000000000000000" pitchFamily="2" charset="0"/>
            </a:endParaRPr>
          </a:p>
          <a:p>
            <a:pPr marL="0" indent="0">
              <a:buNone/>
            </a:pPr>
            <a:r>
              <a:rPr lang="en-US" sz="3800" b="0" i="0" dirty="0">
                <a:solidFill>
                  <a:srgbClr val="000000"/>
                </a:solidFill>
                <a:effectLst/>
                <a:latin typeface="Roboto" panose="02000000000000000000" pitchFamily="2" charset="0"/>
              </a:rPr>
              <a:t>                                                                                (disguising taste)</a:t>
            </a:r>
            <a:r>
              <a:rPr lang="en-US" sz="3800" dirty="0"/>
              <a:t/>
            </a:r>
            <a:br>
              <a:rPr lang="en-US" sz="3800" dirty="0"/>
            </a:br>
            <a:endParaRPr lang="en-US" sz="3800" dirty="0">
              <a:solidFill>
                <a:srgbClr val="000000"/>
              </a:solidFill>
              <a:latin typeface="Roboto" panose="02000000000000000000" pitchFamily="2" charset="0"/>
            </a:endParaRPr>
          </a:p>
          <a:p>
            <a:pPr marL="0" indent="0">
              <a:buNone/>
            </a:pPr>
            <a:endParaRPr lang="hi-IN" sz="2000" b="1" dirty="0">
              <a:solidFill>
                <a:srgbClr val="FF0000"/>
              </a:solidFill>
            </a:endParaRPr>
          </a:p>
        </p:txBody>
      </p:sp>
      <p:sp>
        <p:nvSpPr>
          <p:cNvPr id="8" name="Rectangle 5">
            <a:extLst>
              <a:ext uri="{FF2B5EF4-FFF2-40B4-BE49-F238E27FC236}">
                <a16:creationId xmlns:a16="http://schemas.microsoft.com/office/drawing/2014/main" xmlns="" id="{578D6CBA-EAF0-C157-8AE9-BE5F7E9FC858}"/>
              </a:ext>
            </a:extLst>
          </p:cNvPr>
          <p:cNvSpPr>
            <a:spLocks noChangeArrowheads="1"/>
          </p:cNvSpPr>
          <p:nvPr/>
        </p:nvSpPr>
        <p:spPr bwMode="auto">
          <a:xfrm>
            <a:off x="0" y="-469359"/>
            <a:ext cx="628377" cy="938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hi-IN" sz="1900" b="0" i="0" u="none" strike="noStrike" cap="none" normalizeH="0" baseline="0" dirty="0">
                <a:ln>
                  <a:noFill/>
                </a:ln>
                <a:solidFill>
                  <a:schemeClr val="tx1"/>
                </a:solidFill>
                <a:effectLst/>
                <a:latin typeface="Arial" panose="020B0604020202020204" pitchFamily="34" charset="0"/>
              </a:rPr>
              <a:t>   </a:t>
            </a:r>
            <a:endParaRPr kumimoji="0" lang="hi-IN" altLang="hi-I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hi-IN" sz="1200" b="0" i="0" u="none" strike="noStrike" cap="none" normalizeH="0" baseline="0" dirty="0">
                <a:ln>
                  <a:noFill/>
                </a:ln>
                <a:solidFill>
                  <a:srgbClr val="000000"/>
                </a:solidFill>
                <a:effectLst/>
                <a:latin typeface="Roboto" panose="02000000000000000000" pitchFamily="2" charset="0"/>
              </a:rPr>
              <a:t>Message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hi-IN" sz="1200" b="0" i="0" u="none" strike="noStrike" cap="none" normalizeH="0" baseline="0" dirty="0">
                <a:ln>
                  <a:noFill/>
                </a:ln>
                <a:solidFill>
                  <a:srgbClr val="000000"/>
                </a:solidFill>
                <a:effectLst/>
                <a:latin typeface="Roboto" panose="02000000000000000000" pitchFamily="2" charset="0"/>
              </a:rPr>
              <a:t/>
            </a:r>
            <a:br>
              <a:rPr kumimoji="0" lang="hi-IN" altLang="hi-IN" sz="1200" b="0" i="0" u="none" strike="noStrike" cap="none" normalizeH="0" baseline="0" dirty="0">
                <a:ln>
                  <a:noFill/>
                </a:ln>
                <a:solidFill>
                  <a:srgbClr val="000000"/>
                </a:solidFill>
                <a:effectLst/>
                <a:latin typeface="Roboto" panose="02000000000000000000" pitchFamily="2" charset="0"/>
              </a:rPr>
            </a:br>
            <a:endParaRPr kumimoji="0" lang="hi-IN" altLang="hi-IN" sz="1800" b="0" i="0" u="none" strike="noStrike" cap="none" normalizeH="0" baseline="0" dirty="0">
              <a:ln>
                <a:noFill/>
              </a:ln>
              <a:solidFill>
                <a:schemeClr val="tx1"/>
              </a:solidFill>
              <a:effectLst/>
              <a:latin typeface="Arial" panose="020B0604020202020204" pitchFamily="34" charset="0"/>
            </a:endParaRPr>
          </a:p>
        </p:txBody>
      </p:sp>
      <p:sp>
        <p:nvSpPr>
          <p:cNvPr id="9" name="AutoShape 6" descr="Red Heart">
            <a:extLst>
              <a:ext uri="{FF2B5EF4-FFF2-40B4-BE49-F238E27FC236}">
                <a16:creationId xmlns:a16="http://schemas.microsoft.com/office/drawing/2014/main" xmlns="" id="{D41C2148-9DF4-0AAA-D2F2-07B49183FD9A}"/>
              </a:ext>
            </a:extLst>
          </p:cNvPr>
          <p:cNvSpPr>
            <a:spLocks noChangeAspect="1" noChangeArrowheads="1"/>
          </p:cNvSpPr>
          <p:nvPr/>
        </p:nvSpPr>
        <p:spPr bwMode="auto">
          <a:xfrm>
            <a:off x="228600" y="-3270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i-IN"/>
          </a:p>
        </p:txBody>
      </p:sp>
    </p:spTree>
    <p:extLst>
      <p:ext uri="{BB962C8B-B14F-4D97-AF65-F5344CB8AC3E}">
        <p14:creationId xmlns:p14="http://schemas.microsoft.com/office/powerpoint/2010/main" xmlns="" val="46157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A9DB66-439F-0CE3-20E7-53D5D963209A}"/>
              </a:ext>
            </a:extLst>
          </p:cNvPr>
          <p:cNvSpPr>
            <a:spLocks noGrp="1"/>
          </p:cNvSpPr>
          <p:nvPr>
            <p:ph idx="1"/>
          </p:nvPr>
        </p:nvSpPr>
        <p:spPr>
          <a:xfrm>
            <a:off x="838200" y="439271"/>
            <a:ext cx="10515600" cy="6149788"/>
          </a:xfrm>
        </p:spPr>
        <p:txBody>
          <a:bodyPr>
            <a:normAutofit fontScale="92500" lnSpcReduction="20000"/>
          </a:bodyPr>
          <a:lstStyle/>
          <a:p>
            <a:r>
              <a:rPr lang="hi-IN" sz="2800" b="0" i="0" dirty="0">
                <a:effectLst/>
                <a:latin typeface="Roboto" panose="02000000000000000000" pitchFamily="2" charset="0"/>
              </a:rPr>
              <a:t>आचार्य सुश्रुत मतेन</a:t>
            </a:r>
            <a:endParaRPr lang="en-US" sz="2800" b="0" i="0" dirty="0">
              <a:effectLst/>
              <a:latin typeface="Roboto" panose="02000000000000000000" pitchFamily="2" charset="0"/>
            </a:endParaRPr>
          </a:p>
          <a:p>
            <a:pPr marL="0" indent="0">
              <a:buNone/>
            </a:pPr>
            <a:endParaRPr lang="en-US" sz="2400" b="0" i="0" dirty="0">
              <a:solidFill>
                <a:srgbClr val="0070C0"/>
              </a:solidFill>
              <a:effectLst/>
              <a:latin typeface="Roboto" panose="02000000000000000000" pitchFamily="2" charset="0"/>
            </a:endParaRPr>
          </a:p>
          <a:p>
            <a:pPr marL="0" indent="0">
              <a:buNone/>
            </a:pPr>
            <a:r>
              <a:rPr lang="hi-IN" sz="2400" b="0" i="0" dirty="0">
                <a:solidFill>
                  <a:srgbClr val="0070C0"/>
                </a:solidFill>
                <a:effectLst/>
                <a:latin typeface="Roboto" panose="02000000000000000000" pitchFamily="2" charset="0"/>
              </a:rPr>
              <a:t>रूक्षमुष्णं तथा तीक्ष्णं सूक्ष्ममाशुव्यवायि च।।</a:t>
            </a:r>
            <a:endParaRPr lang="en-US" sz="2400" b="0" i="0" dirty="0">
              <a:solidFill>
                <a:srgbClr val="0070C0"/>
              </a:solidFill>
              <a:effectLst/>
              <a:latin typeface="Roboto" panose="02000000000000000000" pitchFamily="2" charset="0"/>
            </a:endParaRPr>
          </a:p>
          <a:p>
            <a:pPr marL="0" indent="0">
              <a:buNone/>
            </a:pPr>
            <a:r>
              <a:rPr lang="hi-IN" sz="2400" b="0" i="0" dirty="0">
                <a:solidFill>
                  <a:srgbClr val="0070C0"/>
                </a:solidFill>
                <a:effectLst/>
                <a:latin typeface="Roboto" panose="02000000000000000000" pitchFamily="2" charset="0"/>
              </a:rPr>
              <a:t>विकाशि विशदं चैव लघ्वपाकि च तत् स्मृतम्।</a:t>
            </a:r>
            <a:r>
              <a:rPr lang="hi-IN"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(सू.क. 2/19)</a:t>
            </a:r>
            <a:endParaRPr lang="en-US" sz="2000" b="0" i="0" dirty="0">
              <a:solidFill>
                <a:srgbClr val="000000"/>
              </a:solidFill>
              <a:effectLst/>
              <a:latin typeface="Roboto" panose="02000000000000000000" pitchFamily="2" charset="0"/>
            </a:endParaRPr>
          </a:p>
          <a:p>
            <a:pPr>
              <a:lnSpc>
                <a:spcPct val="100000"/>
              </a:lnSpc>
            </a:pPr>
            <a:endParaRPr lang="en-US" sz="2000" b="0" i="0" dirty="0">
              <a:solidFill>
                <a:srgbClr val="000000"/>
              </a:solidFill>
              <a:effectLst/>
              <a:latin typeface="Roboto" panose="02000000000000000000" pitchFamily="2" charset="0"/>
            </a:endParaRPr>
          </a:p>
          <a:p>
            <a:pPr>
              <a:lnSpc>
                <a:spcPct val="150000"/>
              </a:lnSpc>
            </a:pPr>
            <a:r>
              <a:rPr lang="hi-IN" sz="2000" b="0" i="0" dirty="0">
                <a:solidFill>
                  <a:srgbClr val="000000"/>
                </a:solidFill>
                <a:effectLst/>
                <a:latin typeface="Roboto" panose="02000000000000000000" pitchFamily="2" charset="0"/>
              </a:rPr>
              <a:t>आचार्य सुश्रुत के अनुसार दश गुण हैं -</a:t>
            </a:r>
            <a:br>
              <a:rPr lang="hi-IN" sz="2000" b="0" i="0" dirty="0">
                <a:solidFill>
                  <a:srgbClr val="000000"/>
                </a:solidFill>
                <a:effectLst/>
                <a:latin typeface="Roboto" panose="02000000000000000000" pitchFamily="2" charset="0"/>
              </a:rPr>
            </a:br>
            <a:r>
              <a:rPr lang="hi-IN" sz="2000" b="0" i="0" dirty="0">
                <a:solidFill>
                  <a:srgbClr val="000000"/>
                </a:solidFill>
                <a:effectLst/>
                <a:latin typeface="Roboto" panose="02000000000000000000" pitchFamily="2" charset="0"/>
              </a:rPr>
              <a:t/>
            </a:r>
            <a:br>
              <a:rPr lang="hi-IN" sz="2000" b="0" i="0" dirty="0">
                <a:solidFill>
                  <a:srgbClr val="000000"/>
                </a:solidFill>
                <a:effectLst/>
                <a:latin typeface="Roboto" panose="02000000000000000000" pitchFamily="2" charset="0"/>
              </a:rPr>
            </a:br>
            <a:r>
              <a:rPr lang="en-US" sz="2000" dirty="0">
                <a:solidFill>
                  <a:srgbClr val="000000"/>
                </a:solidFill>
                <a:latin typeface="Roboto" panose="02000000000000000000" pitchFamily="2" charset="0"/>
              </a:rPr>
              <a:t>1. </a:t>
            </a:r>
            <a:r>
              <a:rPr lang="hi-IN" sz="2000" b="0" i="0" dirty="0">
                <a:solidFill>
                  <a:srgbClr val="000000"/>
                </a:solidFill>
                <a:effectLst/>
                <a:latin typeface="Roboto" panose="02000000000000000000" pitchFamily="2" charset="0"/>
              </a:rPr>
              <a:t>रूखा (</a:t>
            </a:r>
            <a:r>
              <a:rPr lang="hi-IN" sz="2000" dirty="0">
                <a:solidFill>
                  <a:srgbClr val="000000"/>
                </a:solidFill>
                <a:latin typeface="Roboto" panose="02000000000000000000" pitchFamily="2" charset="0"/>
              </a:rPr>
              <a:t>खुरदरा)</a:t>
            </a:r>
            <a:r>
              <a:rPr lang="en-US" sz="2000" dirty="0">
                <a:solidFill>
                  <a:srgbClr val="000000"/>
                </a:solidFill>
                <a:latin typeface="Roboto" panose="02000000000000000000" pitchFamily="2" charset="0"/>
              </a:rPr>
              <a:t>                           </a:t>
            </a:r>
            <a:r>
              <a:rPr lang="hi-IN" sz="2000" dirty="0">
                <a:solidFill>
                  <a:srgbClr val="000000"/>
                </a:solidFill>
                <a:latin typeface="Roboto" panose="02000000000000000000" pitchFamily="2" charset="0"/>
              </a:rPr>
              <a:t> </a:t>
            </a:r>
            <a:r>
              <a:rPr lang="en-US" sz="2000" dirty="0">
                <a:solidFill>
                  <a:srgbClr val="000000"/>
                </a:solidFill>
                <a:latin typeface="Roboto" panose="02000000000000000000" pitchFamily="2" charset="0"/>
              </a:rPr>
              <a:t>   2.  </a:t>
            </a:r>
            <a:r>
              <a:rPr lang="hi-IN" sz="2000" dirty="0">
                <a:solidFill>
                  <a:srgbClr val="000000"/>
                </a:solidFill>
                <a:latin typeface="Roboto" panose="02000000000000000000" pitchFamily="2" charset="0"/>
              </a:rPr>
              <a:t>उष्ण (</a:t>
            </a:r>
            <a:r>
              <a:rPr lang="en-US" sz="2000" dirty="0">
                <a:solidFill>
                  <a:srgbClr val="000000"/>
                </a:solidFill>
                <a:latin typeface="Roboto" panose="02000000000000000000" pitchFamily="2" charset="0"/>
              </a:rPr>
              <a:t>hot)</a:t>
            </a:r>
          </a:p>
          <a:p>
            <a:pPr marL="0" indent="0">
              <a:lnSpc>
                <a:spcPct val="150000"/>
              </a:lnSpc>
              <a:buNone/>
            </a:pPr>
            <a:r>
              <a:rPr lang="en-US" sz="2000" b="0" i="0" dirty="0">
                <a:solidFill>
                  <a:srgbClr val="000000"/>
                </a:solidFill>
                <a:effectLst/>
                <a:latin typeface="Roboto" panose="02000000000000000000" pitchFamily="2" charset="0"/>
              </a:rPr>
              <a:t>      3. </a:t>
            </a:r>
            <a:r>
              <a:rPr lang="hi-IN" sz="2000" b="0" i="0" dirty="0">
                <a:solidFill>
                  <a:srgbClr val="000000"/>
                </a:solidFill>
                <a:effectLst/>
                <a:latin typeface="Roboto" panose="02000000000000000000" pitchFamily="2" charset="0"/>
              </a:rPr>
              <a:t>तीक्ष्ण (तेज) </a:t>
            </a:r>
            <a:r>
              <a:rPr lang="en-US" sz="2000" dirty="0">
                <a:solidFill>
                  <a:srgbClr val="000000"/>
                </a:solidFill>
                <a:latin typeface="Roboto" panose="02000000000000000000" pitchFamily="2" charset="0"/>
              </a:rPr>
              <a:t>                                4. </a:t>
            </a:r>
            <a:r>
              <a:rPr lang="hi-IN" sz="2000" b="0" i="0" dirty="0">
                <a:solidFill>
                  <a:srgbClr val="000000"/>
                </a:solidFill>
                <a:effectLst/>
                <a:latin typeface="Roboto" panose="02000000000000000000" pitchFamily="2" charset="0"/>
              </a:rPr>
              <a:t>सूक्ष्म (</a:t>
            </a:r>
            <a:r>
              <a:rPr lang="en-US" sz="2000" b="0" i="0" dirty="0">
                <a:solidFill>
                  <a:srgbClr val="000000"/>
                </a:solidFill>
                <a:effectLst/>
                <a:latin typeface="Roboto" panose="02000000000000000000" pitchFamily="2" charset="0"/>
              </a:rPr>
              <a:t>subtle)</a:t>
            </a:r>
          </a:p>
          <a:p>
            <a:pPr marL="0" indent="0">
              <a:lnSpc>
                <a:spcPct val="150000"/>
              </a:lnSpc>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5.</a:t>
            </a:r>
            <a:r>
              <a:rPr lang="hi-IN" sz="2000" b="0" i="0" dirty="0">
                <a:solidFill>
                  <a:srgbClr val="000000"/>
                </a:solidFill>
                <a:effectLst/>
                <a:latin typeface="Roboto" panose="02000000000000000000" pitchFamily="2" charset="0"/>
              </a:rPr>
              <a:t>आशु (तेजी से फैलने वाला)</a:t>
            </a:r>
            <a:r>
              <a:rPr lang="en-US" sz="2000" dirty="0">
                <a:solidFill>
                  <a:srgbClr val="000000"/>
                </a:solidFill>
                <a:latin typeface="Roboto" panose="02000000000000000000" pitchFamily="2" charset="0"/>
              </a:rPr>
              <a:t>           6.</a:t>
            </a:r>
            <a:r>
              <a:rPr lang="hi-IN" sz="2000" b="0" i="0" dirty="0">
                <a:solidFill>
                  <a:srgbClr val="000000"/>
                </a:solidFill>
                <a:effectLst/>
                <a:latin typeface="Roboto" panose="02000000000000000000" pitchFamily="2" charset="0"/>
              </a:rPr>
              <a:t>व्यवायि (</a:t>
            </a:r>
            <a:r>
              <a:rPr lang="en-US" sz="2000" b="0" i="0" dirty="0">
                <a:solidFill>
                  <a:srgbClr val="000000"/>
                </a:solidFill>
                <a:effectLst/>
                <a:latin typeface="Roboto" panose="02000000000000000000" pitchFamily="2" charset="0"/>
              </a:rPr>
              <a:t>quickly absorbing)</a:t>
            </a:r>
          </a:p>
          <a:p>
            <a:pPr marL="0" indent="0">
              <a:lnSpc>
                <a:spcPct val="150000"/>
              </a:lnSpc>
              <a:buNone/>
            </a:pPr>
            <a:r>
              <a:rPr lang="en-US" sz="2000" b="0" i="0" dirty="0">
                <a:solidFill>
                  <a:srgbClr val="000000"/>
                </a:solidFill>
                <a:effectLst/>
                <a:latin typeface="Roboto" panose="02000000000000000000" pitchFamily="2" charset="0"/>
              </a:rPr>
              <a:t>      7. </a:t>
            </a:r>
            <a:r>
              <a:rPr lang="hi-IN" sz="2000" b="0" i="0" dirty="0">
                <a:solidFill>
                  <a:srgbClr val="000000"/>
                </a:solidFill>
                <a:effectLst/>
                <a:latin typeface="Roboto" panose="02000000000000000000" pitchFamily="2" charset="0"/>
              </a:rPr>
              <a:t>विकाशी (निराशाजनक)</a:t>
            </a:r>
            <a:r>
              <a:rPr lang="en-US" sz="2000" b="0" i="0" dirty="0">
                <a:solidFill>
                  <a:srgbClr val="000000"/>
                </a:solidFill>
                <a:effectLst/>
                <a:latin typeface="Roboto" panose="02000000000000000000" pitchFamily="2" charset="0"/>
              </a:rPr>
              <a:t>                 8.</a:t>
            </a:r>
            <a:r>
              <a:rPr lang="hi-IN" sz="2000" b="0" i="0" dirty="0">
                <a:solidFill>
                  <a:srgbClr val="000000"/>
                </a:solidFill>
                <a:effectLst/>
                <a:latin typeface="Roboto" panose="02000000000000000000" pitchFamily="2" charset="0"/>
              </a:rPr>
              <a:t>लघु (</a:t>
            </a:r>
            <a:r>
              <a:rPr lang="en-US" sz="2000" b="0" i="0" dirty="0">
                <a:solidFill>
                  <a:srgbClr val="000000"/>
                </a:solidFill>
                <a:effectLst/>
                <a:latin typeface="Roboto" panose="02000000000000000000" pitchFamily="2" charset="0"/>
              </a:rPr>
              <a:t>light)</a:t>
            </a:r>
          </a:p>
          <a:p>
            <a:pPr marL="0" indent="0">
              <a:lnSpc>
                <a:spcPct val="150000"/>
              </a:lnSpc>
              <a:buNone/>
            </a:pPr>
            <a:r>
              <a:rPr lang="en-US" sz="2000" dirty="0"/>
              <a:t>     9. </a:t>
            </a:r>
            <a:r>
              <a:rPr lang="hi-IN" sz="2000" b="0" i="0" dirty="0">
                <a:solidFill>
                  <a:srgbClr val="000000"/>
                </a:solidFill>
                <a:effectLst/>
                <a:latin typeface="Roboto" panose="02000000000000000000" pitchFamily="2" charset="0"/>
              </a:rPr>
              <a:t>विशद (</a:t>
            </a:r>
            <a:r>
              <a:rPr lang="en-US" sz="2000" b="0" i="0" dirty="0">
                <a:solidFill>
                  <a:srgbClr val="000000"/>
                </a:solidFill>
                <a:effectLst/>
                <a:latin typeface="Roboto" panose="02000000000000000000" pitchFamily="2" charset="0"/>
              </a:rPr>
              <a:t>non-slimy)                      10.  </a:t>
            </a:r>
            <a:r>
              <a:rPr lang="hi-IN" sz="2000" b="0" i="0" dirty="0">
                <a:solidFill>
                  <a:srgbClr val="000000"/>
                </a:solidFill>
                <a:effectLst/>
                <a:latin typeface="Roboto" panose="02000000000000000000" pitchFamily="2" charset="0"/>
              </a:rPr>
              <a:t>अपाकि (</a:t>
            </a:r>
            <a:r>
              <a:rPr lang="en-US" sz="2000" b="0" i="0" dirty="0">
                <a:solidFill>
                  <a:srgbClr val="000000"/>
                </a:solidFill>
                <a:effectLst/>
                <a:latin typeface="Roboto" panose="02000000000000000000" pitchFamily="2" charset="0"/>
              </a:rPr>
              <a:t>non-digesting)</a:t>
            </a:r>
          </a:p>
          <a:p>
            <a:pPr marL="0" indent="0">
              <a:lnSpc>
                <a:spcPct val="100000"/>
              </a:lnSpc>
              <a:buNone/>
            </a:pPr>
            <a:r>
              <a:rPr lang="en-US" sz="2000" dirty="0"/>
              <a:t/>
            </a:r>
            <a:br>
              <a:rPr lang="en-US" sz="2000" dirty="0"/>
            </a:br>
            <a:endParaRPr lang="hi-IN" sz="2000" dirty="0"/>
          </a:p>
        </p:txBody>
      </p:sp>
    </p:spTree>
    <p:extLst>
      <p:ext uri="{BB962C8B-B14F-4D97-AF65-F5344CB8AC3E}">
        <p14:creationId xmlns:p14="http://schemas.microsoft.com/office/powerpoint/2010/main" xmlns="" val="220373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8F897E3-139F-D631-005F-464FEDDCABAF}"/>
              </a:ext>
            </a:extLst>
          </p:cNvPr>
          <p:cNvPicPr>
            <a:picLocks noGrp="1" noChangeAspect="1"/>
          </p:cNvPicPr>
          <p:nvPr>
            <p:ph idx="1"/>
          </p:nvPr>
        </p:nvPicPr>
        <p:blipFill>
          <a:blip r:embed="rId2"/>
          <a:stretch>
            <a:fillRect/>
          </a:stretch>
        </p:blipFill>
        <p:spPr>
          <a:xfrm>
            <a:off x="614408" y="1021231"/>
            <a:ext cx="3706579" cy="4536888"/>
          </a:xfrm>
        </p:spPr>
      </p:pic>
      <p:pic>
        <p:nvPicPr>
          <p:cNvPr id="9" name="Picture 8">
            <a:extLst>
              <a:ext uri="{FF2B5EF4-FFF2-40B4-BE49-F238E27FC236}">
                <a16:creationId xmlns:a16="http://schemas.microsoft.com/office/drawing/2014/main" xmlns="" id="{BE978DA4-8AB3-C2D0-13AF-9CA7DD9488F7}"/>
              </a:ext>
            </a:extLst>
          </p:cNvPr>
          <p:cNvPicPr>
            <a:picLocks noChangeAspect="1"/>
          </p:cNvPicPr>
          <p:nvPr/>
        </p:nvPicPr>
        <p:blipFill>
          <a:blip r:embed="rId3"/>
          <a:stretch>
            <a:fillRect/>
          </a:stretch>
        </p:blipFill>
        <p:spPr>
          <a:xfrm>
            <a:off x="4641477" y="932329"/>
            <a:ext cx="5257800" cy="4625790"/>
          </a:xfrm>
          <a:prstGeom prst="rect">
            <a:avLst/>
          </a:prstGeom>
        </p:spPr>
      </p:pic>
    </p:spTree>
    <p:extLst>
      <p:ext uri="{BB962C8B-B14F-4D97-AF65-F5344CB8AC3E}">
        <p14:creationId xmlns:p14="http://schemas.microsoft.com/office/powerpoint/2010/main" xmlns="" val="67693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883914-4839-7F56-CB30-8DDADD928AC6}"/>
              </a:ext>
            </a:extLst>
          </p:cNvPr>
          <p:cNvSpPr>
            <a:spLocks noGrp="1"/>
          </p:cNvSpPr>
          <p:nvPr>
            <p:ph idx="1"/>
          </p:nvPr>
        </p:nvSpPr>
        <p:spPr>
          <a:xfrm>
            <a:off x="677334" y="358588"/>
            <a:ext cx="8596668" cy="5682775"/>
          </a:xfrm>
        </p:spPr>
        <p:txBody>
          <a:bodyPr>
            <a:normAutofit/>
          </a:bodyPr>
          <a:lstStyle/>
          <a:p>
            <a:r>
              <a:rPr lang="hi-IN" sz="2400" b="0" i="0" dirty="0">
                <a:solidFill>
                  <a:srgbClr val="FF0000"/>
                </a:solidFill>
                <a:effectLst/>
                <a:latin typeface="Roboto" panose="02000000000000000000" pitchFamily="2" charset="0"/>
              </a:rPr>
              <a:t>ओज के गुण</a:t>
            </a:r>
            <a:r>
              <a:rPr lang="hi-IN" dirty="0"/>
              <a:t/>
            </a:r>
            <a:br>
              <a:rPr lang="hi-IN" dirty="0"/>
            </a:br>
            <a:r>
              <a:rPr lang="hi-IN" dirty="0"/>
              <a:t/>
            </a:r>
            <a:br>
              <a:rPr lang="hi-IN" dirty="0"/>
            </a:br>
            <a:r>
              <a:rPr lang="hi-IN" sz="2000" b="0" i="0" dirty="0">
                <a:solidFill>
                  <a:srgbClr val="000000"/>
                </a:solidFill>
                <a:effectLst/>
                <a:latin typeface="Roboto" panose="02000000000000000000" pitchFamily="2" charset="0"/>
              </a:rPr>
              <a:t>आचार्य चरक ने ओज के दस गुण बतलाए हैं-</a:t>
            </a:r>
            <a:r>
              <a:rPr lang="hi-IN" dirty="0"/>
              <a:t/>
            </a:r>
            <a:br>
              <a:rPr lang="hi-IN" dirty="0"/>
            </a:br>
            <a:r>
              <a:rPr lang="hi-IN" dirty="0"/>
              <a:t/>
            </a:r>
            <a:br>
              <a:rPr lang="hi-IN" dirty="0"/>
            </a:br>
            <a:r>
              <a:rPr lang="hi-IN" sz="2400" b="0" i="0" dirty="0">
                <a:solidFill>
                  <a:srgbClr val="0070C0"/>
                </a:solidFill>
                <a:effectLst/>
                <a:latin typeface="Roboto" panose="02000000000000000000" pitchFamily="2" charset="0"/>
              </a:rPr>
              <a:t>गुरु शीतं मृदु श्ल़क्ष्णं बहलं मधुरं स्थिरम्।</a:t>
            </a:r>
            <a:endParaRPr lang="en-US" sz="2400" b="0" i="0" dirty="0">
              <a:solidFill>
                <a:srgbClr val="0070C0"/>
              </a:solidFill>
              <a:effectLst/>
              <a:latin typeface="Roboto" panose="02000000000000000000" pitchFamily="2" charset="0"/>
            </a:endParaRPr>
          </a:p>
          <a:p>
            <a:pPr marL="0" indent="0">
              <a:buNone/>
            </a:pPr>
            <a:r>
              <a:rPr lang="en-US" sz="2400" dirty="0">
                <a:solidFill>
                  <a:srgbClr val="0070C0"/>
                </a:solidFill>
                <a:latin typeface="Roboto" panose="02000000000000000000" pitchFamily="2" charset="0"/>
              </a:rPr>
              <a:t>     </a:t>
            </a:r>
            <a:r>
              <a:rPr lang="hi-IN" sz="2400" b="0" i="0" dirty="0">
                <a:solidFill>
                  <a:srgbClr val="0070C0"/>
                </a:solidFill>
                <a:effectLst/>
                <a:latin typeface="Roboto" panose="02000000000000000000" pitchFamily="2" charset="0"/>
              </a:rPr>
              <a:t>प्रसन्नं पिच्छिलं स्निग्धमोजो दशगुणं स्मृतम्।</a:t>
            </a:r>
            <a:r>
              <a:rPr lang="hi-IN" sz="2000" b="0" i="0" dirty="0">
                <a:solidFill>
                  <a:srgbClr val="0070C0"/>
                </a:solidFill>
                <a:effectLst/>
                <a:latin typeface="Roboto" panose="02000000000000000000" pitchFamily="2" charset="0"/>
              </a:rPr>
              <a:t>।</a:t>
            </a:r>
            <a:r>
              <a:rPr lang="en-US" sz="2000" b="0" i="0" dirty="0">
                <a:solidFill>
                  <a:srgbClr val="0070C0"/>
                </a:solidFill>
                <a:effectLst/>
                <a:latin typeface="Roboto" panose="02000000000000000000" pitchFamily="2" charset="0"/>
              </a:rPr>
              <a:t> </a:t>
            </a:r>
            <a:r>
              <a:rPr lang="hi-IN" b="0" i="0" dirty="0">
                <a:solidFill>
                  <a:srgbClr val="000000"/>
                </a:solidFill>
                <a:effectLst/>
                <a:latin typeface="Roboto" panose="02000000000000000000" pitchFamily="2" charset="0"/>
              </a:rPr>
              <a:t>(च.चि. 24/31)</a:t>
            </a:r>
            <a:endParaRPr lang="en-US" b="0" i="0" dirty="0">
              <a:solidFill>
                <a:srgbClr val="000000"/>
              </a:solidFill>
              <a:effectLst/>
              <a:latin typeface="Roboto" panose="02000000000000000000" pitchFamily="2" charset="0"/>
            </a:endParaRPr>
          </a:p>
          <a:p>
            <a:pPr marL="0" indent="0">
              <a:buNone/>
            </a:pPr>
            <a:endParaRPr lang="en-US" dirty="0">
              <a:solidFill>
                <a:srgbClr val="000000"/>
              </a:solidFill>
              <a:latin typeface="Roboto" panose="02000000000000000000" pitchFamily="2" charset="0"/>
            </a:endParaRPr>
          </a:p>
          <a:p>
            <a:pPr marL="0" indent="0">
              <a:buNone/>
            </a:pPr>
            <a:r>
              <a:rPr lang="en-US" dirty="0">
                <a:solidFill>
                  <a:srgbClr val="000000"/>
                </a:solidFill>
                <a:latin typeface="Roboto" panose="02000000000000000000" pitchFamily="2" charset="0"/>
              </a:rPr>
              <a:t>1. </a:t>
            </a:r>
            <a:r>
              <a:rPr lang="hi-IN" b="0" i="0" dirty="0">
                <a:solidFill>
                  <a:srgbClr val="000000"/>
                </a:solidFill>
                <a:effectLst/>
                <a:latin typeface="Roboto" panose="02000000000000000000" pitchFamily="2" charset="0"/>
              </a:rPr>
              <a:t>गुरु (</a:t>
            </a:r>
            <a:r>
              <a:rPr lang="en-US" b="0" i="0" dirty="0">
                <a:solidFill>
                  <a:srgbClr val="000000"/>
                </a:solidFill>
                <a:effectLst/>
                <a:latin typeface="Roboto" panose="02000000000000000000" pitchFamily="2" charset="0"/>
              </a:rPr>
              <a:t>heavy)               2. </a:t>
            </a:r>
            <a:r>
              <a:rPr lang="hi-IN" b="0" i="0" dirty="0">
                <a:solidFill>
                  <a:srgbClr val="000000"/>
                </a:solidFill>
                <a:effectLst/>
                <a:latin typeface="Roboto" panose="02000000000000000000" pitchFamily="2" charset="0"/>
              </a:rPr>
              <a:t>शीत (</a:t>
            </a:r>
            <a:r>
              <a:rPr lang="en-US" b="0" i="0" dirty="0">
                <a:solidFill>
                  <a:srgbClr val="000000"/>
                </a:solidFill>
                <a:effectLst/>
                <a:latin typeface="Roboto" panose="02000000000000000000" pitchFamily="2" charset="0"/>
              </a:rPr>
              <a:t>cold)</a:t>
            </a:r>
            <a:r>
              <a:rPr lang="en-US" dirty="0"/>
              <a:t/>
            </a:r>
            <a:br>
              <a:rPr lang="en-US" dirty="0"/>
            </a:br>
            <a:r>
              <a:rPr lang="en-US" dirty="0"/>
              <a:t/>
            </a:r>
            <a:br>
              <a:rPr lang="en-US" dirty="0"/>
            </a:br>
            <a:r>
              <a:rPr lang="en-US" dirty="0"/>
              <a:t>3. </a:t>
            </a:r>
            <a:r>
              <a:rPr lang="hi-IN" b="0" i="0" dirty="0">
                <a:solidFill>
                  <a:srgbClr val="000000"/>
                </a:solidFill>
                <a:effectLst/>
                <a:latin typeface="Roboto" panose="02000000000000000000" pitchFamily="2" charset="0"/>
              </a:rPr>
              <a:t>मृदु (</a:t>
            </a:r>
            <a:r>
              <a:rPr lang="en-US" b="0" i="0" dirty="0">
                <a:solidFill>
                  <a:srgbClr val="000000"/>
                </a:solidFill>
                <a:effectLst/>
                <a:latin typeface="Roboto" panose="02000000000000000000" pitchFamily="2" charset="0"/>
              </a:rPr>
              <a:t>soft)                  4. </a:t>
            </a:r>
            <a:r>
              <a:rPr lang="hi-IN" b="0" i="0" dirty="0">
                <a:solidFill>
                  <a:srgbClr val="000000"/>
                </a:solidFill>
                <a:effectLst/>
                <a:latin typeface="Roboto" panose="02000000000000000000" pitchFamily="2" charset="0"/>
              </a:rPr>
              <a:t>बहल (</a:t>
            </a:r>
            <a:r>
              <a:rPr lang="en-US" b="0" i="0" dirty="0">
                <a:solidFill>
                  <a:srgbClr val="000000"/>
                </a:solidFill>
                <a:effectLst/>
                <a:latin typeface="Roboto" panose="02000000000000000000" pitchFamily="2" charset="0"/>
              </a:rPr>
              <a:t>dense)</a:t>
            </a:r>
            <a:r>
              <a:rPr lang="en-US" dirty="0"/>
              <a:t/>
            </a:r>
            <a:br>
              <a:rPr lang="en-US" dirty="0"/>
            </a:br>
            <a:endParaRPr lang="en-US" dirty="0"/>
          </a:p>
          <a:p>
            <a:pPr marL="0" indent="0">
              <a:buNone/>
            </a:pPr>
            <a:r>
              <a:rPr lang="en-US" b="0" i="0" dirty="0">
                <a:solidFill>
                  <a:srgbClr val="000000"/>
                </a:solidFill>
                <a:effectLst/>
                <a:latin typeface="Roboto" panose="02000000000000000000" pitchFamily="2" charset="0"/>
              </a:rPr>
              <a:t>5.  </a:t>
            </a:r>
            <a:r>
              <a:rPr lang="hi-IN" b="0" i="0" dirty="0">
                <a:solidFill>
                  <a:srgbClr val="000000"/>
                </a:solidFill>
                <a:effectLst/>
                <a:latin typeface="Roboto" panose="02000000000000000000" pitchFamily="2" charset="0"/>
              </a:rPr>
              <a:t>स्थिर (</a:t>
            </a:r>
            <a:r>
              <a:rPr lang="en-US" b="0" i="0" dirty="0">
                <a:solidFill>
                  <a:srgbClr val="000000"/>
                </a:solidFill>
                <a:effectLst/>
                <a:latin typeface="Roboto" panose="02000000000000000000" pitchFamily="2" charset="0"/>
              </a:rPr>
              <a:t>stable)          6. </a:t>
            </a:r>
            <a:r>
              <a:rPr lang="hi-IN" b="0" i="0" dirty="0">
                <a:solidFill>
                  <a:srgbClr val="000000"/>
                </a:solidFill>
                <a:effectLst/>
                <a:latin typeface="Roboto" panose="02000000000000000000" pitchFamily="2" charset="0"/>
              </a:rPr>
              <a:t>पिच्छिल (</a:t>
            </a:r>
            <a:r>
              <a:rPr lang="en-US" b="0" i="0" dirty="0">
                <a:solidFill>
                  <a:srgbClr val="000000"/>
                </a:solidFill>
                <a:effectLst/>
                <a:latin typeface="Roboto" panose="02000000000000000000" pitchFamily="2" charset="0"/>
              </a:rPr>
              <a:t>slimy)</a:t>
            </a:r>
            <a:r>
              <a:rPr lang="en-US" dirty="0"/>
              <a:t/>
            </a:r>
            <a:br>
              <a:rPr lang="en-US" dirty="0"/>
            </a:br>
            <a:endParaRPr lang="en-US" dirty="0"/>
          </a:p>
          <a:p>
            <a:pPr marL="0" indent="0">
              <a:buNone/>
            </a:pPr>
            <a:r>
              <a:rPr lang="en-US" b="0" i="0" dirty="0">
                <a:solidFill>
                  <a:srgbClr val="000000"/>
                </a:solidFill>
                <a:effectLst/>
                <a:latin typeface="Roboto" panose="02000000000000000000" pitchFamily="2" charset="0"/>
              </a:rPr>
              <a:t>7. </a:t>
            </a:r>
            <a:r>
              <a:rPr lang="hi-IN" sz="1800" b="0" i="0" dirty="0">
                <a:solidFill>
                  <a:schemeClr val="tx1"/>
                </a:solidFill>
                <a:effectLst/>
                <a:latin typeface="Roboto" panose="02000000000000000000" pitchFamily="2" charset="0"/>
              </a:rPr>
              <a:t>श्ल़क्ष्ण</a:t>
            </a:r>
            <a:r>
              <a:rPr lang="hi-IN" b="0" i="0"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smooth</a:t>
            </a:r>
            <a:r>
              <a:rPr lang="hi-IN" b="0" i="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8. </a:t>
            </a:r>
            <a:r>
              <a:rPr lang="hi-IN" b="0" i="0" dirty="0">
                <a:solidFill>
                  <a:srgbClr val="000000"/>
                </a:solidFill>
                <a:effectLst/>
                <a:latin typeface="Roboto" panose="02000000000000000000" pitchFamily="2" charset="0"/>
              </a:rPr>
              <a:t>मधुर (</a:t>
            </a:r>
            <a:r>
              <a:rPr lang="en-US" b="0" i="0" dirty="0">
                <a:solidFill>
                  <a:srgbClr val="000000"/>
                </a:solidFill>
                <a:effectLst/>
                <a:latin typeface="Roboto" panose="02000000000000000000" pitchFamily="2" charset="0"/>
              </a:rPr>
              <a:t>sweet)</a:t>
            </a:r>
            <a:r>
              <a:rPr lang="en-US" dirty="0"/>
              <a:t/>
            </a:r>
            <a:br>
              <a:rPr lang="en-US" dirty="0"/>
            </a:br>
            <a:endParaRPr lang="en-US" dirty="0"/>
          </a:p>
          <a:p>
            <a:pPr marL="0" indent="0">
              <a:buNone/>
            </a:pPr>
            <a:r>
              <a:rPr lang="en-US" b="0" i="0" dirty="0">
                <a:solidFill>
                  <a:srgbClr val="000000"/>
                </a:solidFill>
                <a:effectLst/>
                <a:latin typeface="Roboto" panose="02000000000000000000" pitchFamily="2" charset="0"/>
              </a:rPr>
              <a:t>9.  </a:t>
            </a:r>
            <a:r>
              <a:rPr lang="hi-IN" b="0" i="0" dirty="0">
                <a:solidFill>
                  <a:srgbClr val="000000"/>
                </a:solidFill>
                <a:effectLst/>
                <a:latin typeface="Roboto" panose="02000000000000000000" pitchFamily="2" charset="0"/>
              </a:rPr>
              <a:t>प्रसन्न (</a:t>
            </a:r>
            <a:r>
              <a:rPr lang="en-US" b="0" i="0" dirty="0">
                <a:solidFill>
                  <a:srgbClr val="000000"/>
                </a:solidFill>
                <a:effectLst/>
                <a:latin typeface="Roboto" panose="02000000000000000000" pitchFamily="2" charset="0"/>
              </a:rPr>
              <a:t>clear)          10.  </a:t>
            </a:r>
            <a:r>
              <a:rPr lang="hi-IN" b="0" i="0" dirty="0">
                <a:solidFill>
                  <a:srgbClr val="000000"/>
                </a:solidFill>
                <a:effectLst/>
                <a:latin typeface="Roboto" panose="02000000000000000000" pitchFamily="2" charset="0"/>
              </a:rPr>
              <a:t>स्निग्ध (</a:t>
            </a:r>
            <a:r>
              <a:rPr lang="en-US" b="0" i="0" dirty="0">
                <a:solidFill>
                  <a:srgbClr val="000000"/>
                </a:solidFill>
                <a:effectLst/>
                <a:latin typeface="Roboto" panose="02000000000000000000" pitchFamily="2" charset="0"/>
              </a:rPr>
              <a:t>unctuous)</a:t>
            </a:r>
            <a:endParaRPr lang="hi-IN" dirty="0"/>
          </a:p>
        </p:txBody>
      </p:sp>
    </p:spTree>
    <p:extLst>
      <p:ext uri="{BB962C8B-B14F-4D97-AF65-F5344CB8AC3E}">
        <p14:creationId xmlns:p14="http://schemas.microsoft.com/office/powerpoint/2010/main" xmlns="" val="822035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F419C0-3298-3373-7A22-34D5524E569A}"/>
              </a:ext>
            </a:extLst>
          </p:cNvPr>
          <p:cNvSpPr>
            <a:spLocks noGrp="1"/>
          </p:cNvSpPr>
          <p:nvPr>
            <p:ph idx="1"/>
          </p:nvPr>
        </p:nvSpPr>
        <p:spPr>
          <a:xfrm>
            <a:off x="838200" y="430306"/>
            <a:ext cx="10515600" cy="5979459"/>
          </a:xfrm>
        </p:spPr>
        <p:txBody>
          <a:bodyPr/>
          <a:lstStyle/>
          <a:p>
            <a:pPr marL="0" indent="0" algn="ctr" rtl="0">
              <a:buNone/>
            </a:pPr>
            <a:r>
              <a:rPr lang="hi-IN" sz="2800" b="0" i="0" u="sng" dirty="0">
                <a:solidFill>
                  <a:srgbClr val="FF0000"/>
                </a:solidFill>
                <a:effectLst/>
                <a:latin typeface="Roboto" panose="02000000000000000000" pitchFamily="2" charset="0"/>
              </a:rPr>
              <a:t>विष,</a:t>
            </a:r>
            <a:r>
              <a:rPr lang="en-US" sz="2800" b="0" i="0" u="sng" dirty="0">
                <a:solidFill>
                  <a:srgbClr val="FF0000"/>
                </a:solidFill>
                <a:effectLst/>
                <a:latin typeface="Roboto" panose="02000000000000000000" pitchFamily="2" charset="0"/>
              </a:rPr>
              <a:t> </a:t>
            </a:r>
            <a:r>
              <a:rPr lang="hi-IN" sz="2800" b="0" i="0" u="sng" dirty="0">
                <a:solidFill>
                  <a:srgbClr val="FF0000"/>
                </a:solidFill>
                <a:effectLst/>
                <a:latin typeface="Roboto" panose="02000000000000000000" pitchFamily="2" charset="0"/>
              </a:rPr>
              <a:t>मद्य एवं ओज के गुणों की तुलना</a:t>
            </a:r>
            <a:endParaRPr lang="en-US" sz="2800" b="0" i="0" u="sng" dirty="0">
              <a:solidFill>
                <a:srgbClr val="FF0000"/>
              </a:solidFill>
              <a:effectLst/>
              <a:latin typeface="Roboto" panose="02000000000000000000" pitchFamily="2" charset="0"/>
            </a:endParaRPr>
          </a:p>
          <a:p>
            <a:pPr marL="0" indent="0" algn="ctr" rtl="0">
              <a:buNone/>
            </a:pPr>
            <a:endParaRPr lang="en-US" u="sng" dirty="0">
              <a:solidFill>
                <a:srgbClr val="FF0000"/>
              </a:solidFill>
              <a:latin typeface="Roboto" panose="02000000000000000000" pitchFamily="2" charset="0"/>
            </a:endParaRPr>
          </a:p>
          <a:p>
            <a:pPr marL="0" indent="0" rtl="0">
              <a:buNone/>
            </a:pPr>
            <a:endParaRPr lang="en-US" b="0" i="0" u="sng" dirty="0">
              <a:solidFill>
                <a:srgbClr val="FF0000"/>
              </a:solidFill>
              <a:effectLst/>
              <a:latin typeface="Roboto" panose="02000000000000000000" pitchFamily="2" charset="0"/>
            </a:endParaRPr>
          </a:p>
          <a:p>
            <a:pPr marL="0" indent="0">
              <a:buNone/>
            </a:pPr>
            <a:r>
              <a:rPr lang="en-US" dirty="0"/>
              <a:t/>
            </a:r>
            <a:br>
              <a:rPr lang="en-US" dirty="0"/>
            </a:br>
            <a:endParaRPr lang="hi-IN" dirty="0"/>
          </a:p>
        </p:txBody>
      </p:sp>
      <p:graphicFrame>
        <p:nvGraphicFramePr>
          <p:cNvPr id="7" name="Table 7">
            <a:extLst>
              <a:ext uri="{FF2B5EF4-FFF2-40B4-BE49-F238E27FC236}">
                <a16:creationId xmlns:a16="http://schemas.microsoft.com/office/drawing/2014/main" xmlns="" id="{8A096B91-F6E3-E117-D87E-30BBC35CA6A0}"/>
              </a:ext>
            </a:extLst>
          </p:cNvPr>
          <p:cNvGraphicFramePr>
            <a:graphicFrameLocks noGrp="1"/>
          </p:cNvGraphicFramePr>
          <p:nvPr>
            <p:extLst>
              <p:ext uri="{D42A27DB-BD31-4B8C-83A1-F6EECF244321}">
                <p14:modId xmlns:p14="http://schemas.microsoft.com/office/powerpoint/2010/main" xmlns="" val="4054903373"/>
              </p:ext>
            </p:extLst>
          </p:nvPr>
        </p:nvGraphicFramePr>
        <p:xfrm>
          <a:off x="2577353" y="1183338"/>
          <a:ext cx="5634317" cy="5091955"/>
        </p:xfrm>
        <a:graphic>
          <a:graphicData uri="http://schemas.openxmlformats.org/drawingml/2006/table">
            <a:tbl>
              <a:tblPr firstRow="1" bandRow="1">
                <a:tableStyleId>{5C22544A-7EE6-4342-B048-85BDC9FD1C3A}</a:tableStyleId>
              </a:tblPr>
              <a:tblGrid>
                <a:gridCol w="1193802">
                  <a:extLst>
                    <a:ext uri="{9D8B030D-6E8A-4147-A177-3AD203B41FA5}">
                      <a16:colId xmlns:a16="http://schemas.microsoft.com/office/drawing/2014/main" xmlns="" val="193389088"/>
                    </a:ext>
                  </a:extLst>
                </a:gridCol>
                <a:gridCol w="1557131">
                  <a:extLst>
                    <a:ext uri="{9D8B030D-6E8A-4147-A177-3AD203B41FA5}">
                      <a16:colId xmlns:a16="http://schemas.microsoft.com/office/drawing/2014/main" xmlns="" val="518483441"/>
                    </a:ext>
                  </a:extLst>
                </a:gridCol>
                <a:gridCol w="1472784">
                  <a:extLst>
                    <a:ext uri="{9D8B030D-6E8A-4147-A177-3AD203B41FA5}">
                      <a16:colId xmlns:a16="http://schemas.microsoft.com/office/drawing/2014/main" xmlns="" val="2174182639"/>
                    </a:ext>
                  </a:extLst>
                </a:gridCol>
                <a:gridCol w="1410600">
                  <a:extLst>
                    <a:ext uri="{9D8B030D-6E8A-4147-A177-3AD203B41FA5}">
                      <a16:colId xmlns:a16="http://schemas.microsoft.com/office/drawing/2014/main" xmlns="" val="2061278062"/>
                    </a:ext>
                  </a:extLst>
                </a:gridCol>
              </a:tblGrid>
              <a:tr h="439961">
                <a:tc>
                  <a:txBody>
                    <a:bodyPr/>
                    <a:lstStyle/>
                    <a:p>
                      <a:r>
                        <a:rPr lang="en-US" dirty="0">
                          <a:solidFill>
                            <a:schemeClr val="tx1"/>
                          </a:solidFill>
                        </a:rPr>
                        <a:t>   </a:t>
                      </a:r>
                      <a:r>
                        <a:rPr lang="hi-IN" sz="1800" b="0" i="0" kern="1200" dirty="0">
                          <a:solidFill>
                            <a:schemeClr val="lt1"/>
                          </a:solidFill>
                          <a:effectLst/>
                          <a:latin typeface="+mn-lt"/>
                          <a:ea typeface="+mn-ea"/>
                          <a:cs typeface="+mn-cs"/>
                        </a:rPr>
                        <a:t>क्र.</a:t>
                      </a:r>
                      <a:endParaRPr lang="hi-IN" dirty="0">
                        <a:solidFill>
                          <a:schemeClr val="tx1"/>
                        </a:solidFill>
                      </a:endParaRPr>
                    </a:p>
                  </a:txBody>
                  <a:tcPr/>
                </a:tc>
                <a:tc>
                  <a:txBody>
                    <a:bodyPr/>
                    <a:lstStyle/>
                    <a:p>
                      <a:r>
                        <a:rPr lang="en-US" b="0" i="0" u="none" dirty="0">
                          <a:solidFill>
                            <a:schemeClr val="bg1"/>
                          </a:solidFill>
                          <a:effectLst/>
                          <a:latin typeface="Roboto" panose="02000000000000000000" pitchFamily="2" charset="0"/>
                        </a:rPr>
                        <a:t>    </a:t>
                      </a:r>
                      <a:r>
                        <a:rPr lang="hi-IN" sz="2000" b="0" i="0" u="none" dirty="0">
                          <a:solidFill>
                            <a:schemeClr val="bg1"/>
                          </a:solidFill>
                          <a:effectLst/>
                          <a:latin typeface="Roboto" panose="02000000000000000000" pitchFamily="2" charset="0"/>
                        </a:rPr>
                        <a:t>विष</a:t>
                      </a:r>
                      <a:endParaRPr lang="hi-IN" sz="2000" u="none" dirty="0">
                        <a:solidFill>
                          <a:schemeClr val="bg1"/>
                        </a:solidFill>
                      </a:endParaRPr>
                    </a:p>
                  </a:txBody>
                  <a:tcPr/>
                </a:tc>
                <a:tc>
                  <a:txBody>
                    <a:bodyPr/>
                    <a:lstStyle/>
                    <a:p>
                      <a:r>
                        <a:rPr lang="en-US" sz="2000" u="none" dirty="0">
                          <a:solidFill>
                            <a:schemeClr val="tx1"/>
                          </a:solidFill>
                        </a:rPr>
                        <a:t>    </a:t>
                      </a:r>
                      <a:r>
                        <a:rPr lang="hi-IN" sz="2000" b="0" i="0" u="none" dirty="0">
                          <a:solidFill>
                            <a:schemeClr val="bg1"/>
                          </a:solidFill>
                          <a:effectLst/>
                          <a:latin typeface="Roboto" panose="02000000000000000000" pitchFamily="2" charset="0"/>
                        </a:rPr>
                        <a:t>मद्य</a:t>
                      </a:r>
                      <a:endParaRPr lang="hi-IN" sz="2000" u="none" dirty="0">
                        <a:solidFill>
                          <a:schemeClr val="bg1"/>
                        </a:solidFill>
                      </a:endParaRPr>
                    </a:p>
                  </a:txBody>
                  <a:tcPr/>
                </a:tc>
                <a:tc>
                  <a:txBody>
                    <a:bodyPr/>
                    <a:lstStyle/>
                    <a:p>
                      <a:r>
                        <a:rPr lang="en-US" dirty="0"/>
                        <a:t>   </a:t>
                      </a:r>
                      <a:r>
                        <a:rPr lang="hi-IN" sz="2000" b="0" i="0" u="none" dirty="0">
                          <a:solidFill>
                            <a:schemeClr val="bg1"/>
                          </a:solidFill>
                          <a:effectLst/>
                          <a:latin typeface="Roboto" panose="02000000000000000000" pitchFamily="2" charset="0"/>
                        </a:rPr>
                        <a:t>ओज</a:t>
                      </a:r>
                      <a:endParaRPr lang="hi-IN" sz="2000" u="none" dirty="0">
                        <a:solidFill>
                          <a:schemeClr val="bg1"/>
                        </a:solidFill>
                      </a:endParaRPr>
                    </a:p>
                  </a:txBody>
                  <a:tcPr/>
                </a:tc>
                <a:extLst>
                  <a:ext uri="{0D108BD9-81ED-4DB2-BD59-A6C34878D82A}">
                    <a16:rowId xmlns:a16="http://schemas.microsoft.com/office/drawing/2014/main" xmlns="" val="2864552158"/>
                  </a:ext>
                </a:extLst>
              </a:tr>
              <a:tr h="446071">
                <a:tc>
                  <a:txBody>
                    <a:bodyPr/>
                    <a:lstStyle/>
                    <a:p>
                      <a:r>
                        <a:rPr lang="en-US" dirty="0"/>
                        <a:t>   1.</a:t>
                      </a:r>
                    </a:p>
                  </a:txBody>
                  <a:tcPr/>
                </a:tc>
                <a:tc>
                  <a:txBody>
                    <a:bodyPr/>
                    <a:lstStyle/>
                    <a:p>
                      <a:r>
                        <a:rPr lang="en-US" dirty="0"/>
                        <a:t>   </a:t>
                      </a:r>
                      <a:r>
                        <a:rPr lang="hi-IN" dirty="0"/>
                        <a:t>लघु</a:t>
                      </a:r>
                    </a:p>
                  </a:txBody>
                  <a:tcPr/>
                </a:tc>
                <a:tc>
                  <a:txBody>
                    <a:bodyPr/>
                    <a:lstStyle/>
                    <a:p>
                      <a:r>
                        <a:rPr lang="en-US" dirty="0"/>
                        <a:t>     </a:t>
                      </a:r>
                      <a:r>
                        <a:rPr lang="hi-IN" dirty="0"/>
                        <a:t>लघु</a:t>
                      </a:r>
                    </a:p>
                  </a:txBody>
                  <a:tcPr/>
                </a:tc>
                <a:tc>
                  <a:txBody>
                    <a:bodyPr/>
                    <a:lstStyle/>
                    <a:p>
                      <a:r>
                        <a:rPr lang="en-US" dirty="0"/>
                        <a:t>   </a:t>
                      </a:r>
                      <a:r>
                        <a:rPr lang="hi-IN" dirty="0"/>
                        <a:t>गुरु</a:t>
                      </a:r>
                    </a:p>
                  </a:txBody>
                  <a:tcPr/>
                </a:tc>
                <a:extLst>
                  <a:ext uri="{0D108BD9-81ED-4DB2-BD59-A6C34878D82A}">
                    <a16:rowId xmlns:a16="http://schemas.microsoft.com/office/drawing/2014/main" xmlns="" val="1584778019"/>
                  </a:ext>
                </a:extLst>
              </a:tr>
              <a:tr h="446071">
                <a:tc>
                  <a:txBody>
                    <a:bodyPr/>
                    <a:lstStyle/>
                    <a:p>
                      <a:r>
                        <a:rPr lang="en-US" dirty="0"/>
                        <a:t>   2.</a:t>
                      </a:r>
                      <a:endParaRPr lang="hi-IN" dirty="0"/>
                    </a:p>
                  </a:txBody>
                  <a:tcPr/>
                </a:tc>
                <a:tc>
                  <a:txBody>
                    <a:bodyPr/>
                    <a:lstStyle/>
                    <a:p>
                      <a:r>
                        <a:rPr lang="en-US" dirty="0"/>
                        <a:t>   </a:t>
                      </a:r>
                      <a:r>
                        <a:rPr lang="hi-IN" dirty="0"/>
                        <a:t>रुक्ष</a:t>
                      </a:r>
                    </a:p>
                  </a:txBody>
                  <a:tcPr/>
                </a:tc>
                <a:tc>
                  <a:txBody>
                    <a:bodyPr/>
                    <a:lstStyle/>
                    <a:p>
                      <a:r>
                        <a:rPr lang="en-US" dirty="0"/>
                        <a:t>     </a:t>
                      </a:r>
                      <a:r>
                        <a:rPr lang="hi-IN" dirty="0"/>
                        <a:t>रुक्ष</a:t>
                      </a:r>
                    </a:p>
                  </a:txBody>
                  <a:tcPr/>
                </a:tc>
                <a:tc>
                  <a:txBody>
                    <a:bodyPr/>
                    <a:lstStyle/>
                    <a:p>
                      <a:r>
                        <a:rPr lang="en-US" dirty="0"/>
                        <a:t>   </a:t>
                      </a:r>
                      <a:r>
                        <a:rPr lang="hi-IN" dirty="0"/>
                        <a:t>स्निग्ध</a:t>
                      </a:r>
                    </a:p>
                  </a:txBody>
                  <a:tcPr/>
                </a:tc>
                <a:extLst>
                  <a:ext uri="{0D108BD9-81ED-4DB2-BD59-A6C34878D82A}">
                    <a16:rowId xmlns:a16="http://schemas.microsoft.com/office/drawing/2014/main" xmlns="" val="1321449622"/>
                  </a:ext>
                </a:extLst>
              </a:tr>
              <a:tr h="446071">
                <a:tc>
                  <a:txBody>
                    <a:bodyPr/>
                    <a:lstStyle/>
                    <a:p>
                      <a:r>
                        <a:rPr lang="en-US" dirty="0"/>
                        <a:t>   3.</a:t>
                      </a:r>
                      <a:endParaRPr lang="hi-IN" dirty="0"/>
                    </a:p>
                  </a:txBody>
                  <a:tcPr/>
                </a:tc>
                <a:tc>
                  <a:txBody>
                    <a:bodyPr/>
                    <a:lstStyle/>
                    <a:p>
                      <a:r>
                        <a:rPr lang="en-US" dirty="0"/>
                        <a:t>    </a:t>
                      </a:r>
                      <a:r>
                        <a:rPr lang="hi-IN" dirty="0"/>
                        <a:t>उष्ण</a:t>
                      </a:r>
                    </a:p>
                  </a:txBody>
                  <a:tcPr/>
                </a:tc>
                <a:tc>
                  <a:txBody>
                    <a:bodyPr/>
                    <a:lstStyle/>
                    <a:p>
                      <a:r>
                        <a:rPr lang="en-US" dirty="0"/>
                        <a:t>     </a:t>
                      </a:r>
                      <a:r>
                        <a:rPr lang="hi-IN" dirty="0"/>
                        <a:t>उष्ण</a:t>
                      </a:r>
                    </a:p>
                  </a:txBody>
                  <a:tcPr/>
                </a:tc>
                <a:tc>
                  <a:txBody>
                    <a:bodyPr/>
                    <a:lstStyle/>
                    <a:p>
                      <a:r>
                        <a:rPr lang="en-US" dirty="0"/>
                        <a:t>   </a:t>
                      </a:r>
                      <a:r>
                        <a:rPr lang="hi-IN" dirty="0"/>
                        <a:t>शीत</a:t>
                      </a:r>
                    </a:p>
                  </a:txBody>
                  <a:tcPr/>
                </a:tc>
                <a:extLst>
                  <a:ext uri="{0D108BD9-81ED-4DB2-BD59-A6C34878D82A}">
                    <a16:rowId xmlns:a16="http://schemas.microsoft.com/office/drawing/2014/main" xmlns="" val="1880572639"/>
                  </a:ext>
                </a:extLst>
              </a:tr>
              <a:tr h="446071">
                <a:tc>
                  <a:txBody>
                    <a:bodyPr/>
                    <a:lstStyle/>
                    <a:p>
                      <a:r>
                        <a:rPr lang="en-US" dirty="0"/>
                        <a:t>   4.</a:t>
                      </a:r>
                      <a:endParaRPr lang="hi-IN" dirty="0"/>
                    </a:p>
                  </a:txBody>
                  <a:tcPr/>
                </a:tc>
                <a:tc>
                  <a:txBody>
                    <a:bodyPr/>
                    <a:lstStyle/>
                    <a:p>
                      <a:r>
                        <a:rPr lang="en-US" dirty="0"/>
                        <a:t>    </a:t>
                      </a:r>
                      <a:r>
                        <a:rPr lang="hi-IN" dirty="0"/>
                        <a:t>तीक्ष्ण</a:t>
                      </a:r>
                    </a:p>
                  </a:txBody>
                  <a:tcPr/>
                </a:tc>
                <a:tc>
                  <a:txBody>
                    <a:bodyPr/>
                    <a:lstStyle/>
                    <a:p>
                      <a:r>
                        <a:rPr lang="en-US" dirty="0"/>
                        <a:t>    </a:t>
                      </a:r>
                      <a:r>
                        <a:rPr lang="hi-IN" dirty="0"/>
                        <a:t>तीक्ष्ण</a:t>
                      </a:r>
                    </a:p>
                  </a:txBody>
                  <a:tcPr/>
                </a:tc>
                <a:tc>
                  <a:txBody>
                    <a:bodyPr/>
                    <a:lstStyle/>
                    <a:p>
                      <a:r>
                        <a:rPr lang="en-US" dirty="0"/>
                        <a:t>    </a:t>
                      </a:r>
                      <a:r>
                        <a:rPr lang="hi-IN" dirty="0"/>
                        <a:t>मृदु </a:t>
                      </a:r>
                    </a:p>
                  </a:txBody>
                  <a:tcPr/>
                </a:tc>
                <a:extLst>
                  <a:ext uri="{0D108BD9-81ED-4DB2-BD59-A6C34878D82A}">
                    <a16:rowId xmlns:a16="http://schemas.microsoft.com/office/drawing/2014/main" xmlns="" val="522713219"/>
                  </a:ext>
                </a:extLst>
              </a:tr>
              <a:tr h="446071">
                <a:tc>
                  <a:txBody>
                    <a:bodyPr/>
                    <a:lstStyle/>
                    <a:p>
                      <a:r>
                        <a:rPr lang="en-US" dirty="0"/>
                        <a:t>   5.</a:t>
                      </a:r>
                      <a:endParaRPr lang="hi-IN" dirty="0"/>
                    </a:p>
                  </a:txBody>
                  <a:tcPr/>
                </a:tc>
                <a:tc>
                  <a:txBody>
                    <a:bodyPr/>
                    <a:lstStyle/>
                    <a:p>
                      <a:r>
                        <a:rPr lang="en-US" dirty="0"/>
                        <a:t>    </a:t>
                      </a:r>
                      <a:r>
                        <a:rPr lang="hi-IN" dirty="0"/>
                        <a:t>सूक्ष्म </a:t>
                      </a:r>
                    </a:p>
                  </a:txBody>
                  <a:tcPr/>
                </a:tc>
                <a:tc>
                  <a:txBody>
                    <a:bodyPr/>
                    <a:lstStyle/>
                    <a:p>
                      <a:r>
                        <a:rPr lang="en-US" dirty="0"/>
                        <a:t>    </a:t>
                      </a:r>
                      <a:r>
                        <a:rPr lang="hi-IN" dirty="0"/>
                        <a:t>सूक्ष्म</a:t>
                      </a:r>
                    </a:p>
                  </a:txBody>
                  <a:tcPr/>
                </a:tc>
                <a:tc>
                  <a:txBody>
                    <a:bodyPr/>
                    <a:lstStyle/>
                    <a:p>
                      <a:r>
                        <a:rPr lang="en-US" dirty="0"/>
                        <a:t>    </a:t>
                      </a:r>
                      <a:r>
                        <a:rPr lang="hi-IN" dirty="0"/>
                        <a:t>बहल</a:t>
                      </a:r>
                    </a:p>
                  </a:txBody>
                  <a:tcPr/>
                </a:tc>
                <a:extLst>
                  <a:ext uri="{0D108BD9-81ED-4DB2-BD59-A6C34878D82A}">
                    <a16:rowId xmlns:a16="http://schemas.microsoft.com/office/drawing/2014/main" xmlns="" val="3711912294"/>
                  </a:ext>
                </a:extLst>
              </a:tr>
              <a:tr h="446071">
                <a:tc>
                  <a:txBody>
                    <a:bodyPr/>
                    <a:lstStyle/>
                    <a:p>
                      <a:r>
                        <a:rPr lang="en-US" dirty="0"/>
                        <a:t>   6.</a:t>
                      </a:r>
                      <a:endParaRPr lang="hi-IN" dirty="0"/>
                    </a:p>
                  </a:txBody>
                  <a:tcPr/>
                </a:tc>
                <a:tc>
                  <a:txBody>
                    <a:bodyPr/>
                    <a:lstStyle/>
                    <a:p>
                      <a:r>
                        <a:rPr lang="en-US" dirty="0"/>
                        <a:t>   </a:t>
                      </a:r>
                      <a:r>
                        <a:rPr lang="hi-IN" dirty="0"/>
                        <a:t>आशुकारी</a:t>
                      </a:r>
                    </a:p>
                  </a:txBody>
                  <a:tcPr/>
                </a:tc>
                <a:tc>
                  <a:txBody>
                    <a:bodyPr/>
                    <a:lstStyle/>
                    <a:p>
                      <a:r>
                        <a:rPr lang="en-US" dirty="0"/>
                        <a:t>   </a:t>
                      </a:r>
                      <a:r>
                        <a:rPr lang="hi-IN" dirty="0"/>
                        <a:t>आशुकारी</a:t>
                      </a:r>
                    </a:p>
                  </a:txBody>
                  <a:tcPr/>
                </a:tc>
                <a:tc>
                  <a:txBody>
                    <a:bodyPr/>
                    <a:lstStyle/>
                    <a:p>
                      <a:r>
                        <a:rPr lang="en-US" dirty="0"/>
                        <a:t>   </a:t>
                      </a:r>
                      <a:r>
                        <a:rPr lang="hi-IN" dirty="0"/>
                        <a:t>प्रसाद </a:t>
                      </a:r>
                    </a:p>
                  </a:txBody>
                  <a:tcPr/>
                </a:tc>
                <a:extLst>
                  <a:ext uri="{0D108BD9-81ED-4DB2-BD59-A6C34878D82A}">
                    <a16:rowId xmlns:a16="http://schemas.microsoft.com/office/drawing/2014/main" xmlns="" val="4043629245"/>
                  </a:ext>
                </a:extLst>
              </a:tr>
              <a:tr h="446071">
                <a:tc>
                  <a:txBody>
                    <a:bodyPr/>
                    <a:lstStyle/>
                    <a:p>
                      <a:r>
                        <a:rPr lang="en-US" dirty="0"/>
                        <a:t>   7.</a:t>
                      </a:r>
                      <a:endParaRPr lang="hi-IN" dirty="0"/>
                    </a:p>
                  </a:txBody>
                  <a:tcPr/>
                </a:tc>
                <a:tc>
                  <a:txBody>
                    <a:bodyPr/>
                    <a:lstStyle/>
                    <a:p>
                      <a:r>
                        <a:rPr lang="en-US" dirty="0"/>
                        <a:t>   </a:t>
                      </a:r>
                      <a:r>
                        <a:rPr lang="hi-IN" dirty="0"/>
                        <a:t>व्यवायी</a:t>
                      </a:r>
                    </a:p>
                  </a:txBody>
                  <a:tcPr/>
                </a:tc>
                <a:tc>
                  <a:txBody>
                    <a:bodyPr/>
                    <a:lstStyle/>
                    <a:p>
                      <a:r>
                        <a:rPr lang="en-US" dirty="0"/>
                        <a:t>    </a:t>
                      </a:r>
                      <a:r>
                        <a:rPr lang="hi-IN" dirty="0"/>
                        <a:t>व्यवायी</a:t>
                      </a:r>
                    </a:p>
                  </a:txBody>
                  <a:tcPr/>
                </a:tc>
                <a:tc>
                  <a:txBody>
                    <a:bodyPr/>
                    <a:lstStyle/>
                    <a:p>
                      <a:r>
                        <a:rPr lang="en-US" dirty="0"/>
                        <a:t>   </a:t>
                      </a:r>
                      <a:r>
                        <a:rPr lang="hi-IN" dirty="0"/>
                        <a:t>स्थिर </a:t>
                      </a:r>
                    </a:p>
                  </a:txBody>
                  <a:tcPr/>
                </a:tc>
                <a:extLst>
                  <a:ext uri="{0D108BD9-81ED-4DB2-BD59-A6C34878D82A}">
                    <a16:rowId xmlns:a16="http://schemas.microsoft.com/office/drawing/2014/main" xmlns="" val="1590061147"/>
                  </a:ext>
                </a:extLst>
              </a:tr>
              <a:tr h="446071">
                <a:tc>
                  <a:txBody>
                    <a:bodyPr/>
                    <a:lstStyle/>
                    <a:p>
                      <a:r>
                        <a:rPr lang="en-US" dirty="0"/>
                        <a:t>   8.</a:t>
                      </a:r>
                      <a:endParaRPr lang="hi-IN" dirty="0"/>
                    </a:p>
                  </a:txBody>
                  <a:tcPr/>
                </a:tc>
                <a:tc>
                  <a:txBody>
                    <a:bodyPr/>
                    <a:lstStyle/>
                    <a:p>
                      <a:r>
                        <a:rPr lang="en-US" dirty="0"/>
                        <a:t>   </a:t>
                      </a:r>
                      <a:r>
                        <a:rPr lang="hi-IN" dirty="0"/>
                        <a:t>विकासी </a:t>
                      </a:r>
                    </a:p>
                  </a:txBody>
                  <a:tcPr/>
                </a:tc>
                <a:tc>
                  <a:txBody>
                    <a:bodyPr/>
                    <a:lstStyle/>
                    <a:p>
                      <a:r>
                        <a:rPr lang="en-US" dirty="0"/>
                        <a:t>    </a:t>
                      </a:r>
                      <a:r>
                        <a:rPr lang="hi-IN" dirty="0"/>
                        <a:t>विकासी</a:t>
                      </a:r>
                    </a:p>
                  </a:txBody>
                  <a:tcPr/>
                </a:tc>
                <a:tc>
                  <a:txBody>
                    <a:bodyPr/>
                    <a:lstStyle/>
                    <a:p>
                      <a:r>
                        <a:rPr lang="en-US" dirty="0"/>
                        <a:t>   </a:t>
                      </a:r>
                      <a:r>
                        <a:rPr lang="hi-IN" dirty="0"/>
                        <a:t>श्ल़क्ष्ण </a:t>
                      </a:r>
                    </a:p>
                  </a:txBody>
                  <a:tcPr/>
                </a:tc>
                <a:extLst>
                  <a:ext uri="{0D108BD9-81ED-4DB2-BD59-A6C34878D82A}">
                    <a16:rowId xmlns:a16="http://schemas.microsoft.com/office/drawing/2014/main" xmlns="" val="2009302817"/>
                  </a:ext>
                </a:extLst>
              </a:tr>
              <a:tr h="446071">
                <a:tc>
                  <a:txBody>
                    <a:bodyPr/>
                    <a:lstStyle/>
                    <a:p>
                      <a:r>
                        <a:rPr lang="en-US" dirty="0"/>
                        <a:t>   9.</a:t>
                      </a:r>
                      <a:endParaRPr lang="hi-IN" dirty="0"/>
                    </a:p>
                  </a:txBody>
                  <a:tcPr/>
                </a:tc>
                <a:tc>
                  <a:txBody>
                    <a:bodyPr/>
                    <a:lstStyle/>
                    <a:p>
                      <a:r>
                        <a:rPr lang="en-US" dirty="0"/>
                        <a:t>   </a:t>
                      </a:r>
                      <a:r>
                        <a:rPr lang="hi-IN" dirty="0"/>
                        <a:t>विशद</a:t>
                      </a:r>
                    </a:p>
                  </a:txBody>
                  <a:tcPr/>
                </a:tc>
                <a:tc>
                  <a:txBody>
                    <a:bodyPr/>
                    <a:lstStyle/>
                    <a:p>
                      <a:r>
                        <a:rPr lang="en-US" dirty="0"/>
                        <a:t>     </a:t>
                      </a:r>
                      <a:r>
                        <a:rPr lang="hi-IN" dirty="0"/>
                        <a:t>विशद</a:t>
                      </a:r>
                    </a:p>
                  </a:txBody>
                  <a:tcPr/>
                </a:tc>
                <a:tc>
                  <a:txBody>
                    <a:bodyPr/>
                    <a:lstStyle/>
                    <a:p>
                      <a:r>
                        <a:rPr lang="en-US" dirty="0"/>
                        <a:t>  </a:t>
                      </a:r>
                      <a:r>
                        <a:rPr lang="hi-IN" dirty="0"/>
                        <a:t>पिच्छिल </a:t>
                      </a:r>
                    </a:p>
                  </a:txBody>
                  <a:tcPr/>
                </a:tc>
                <a:extLst>
                  <a:ext uri="{0D108BD9-81ED-4DB2-BD59-A6C34878D82A}">
                    <a16:rowId xmlns:a16="http://schemas.microsoft.com/office/drawing/2014/main" xmlns="" val="1518881370"/>
                  </a:ext>
                </a:extLst>
              </a:tr>
              <a:tr h="637355">
                <a:tc>
                  <a:txBody>
                    <a:bodyPr/>
                    <a:lstStyle/>
                    <a:p>
                      <a:r>
                        <a:rPr lang="en-US" dirty="0"/>
                        <a:t>   10.</a:t>
                      </a:r>
                      <a:endParaRPr lang="hi-IN" dirty="0"/>
                    </a:p>
                  </a:txBody>
                  <a:tcPr/>
                </a:tc>
                <a:tc>
                  <a:txBody>
                    <a:bodyPr/>
                    <a:lstStyle/>
                    <a:p>
                      <a:pPr algn="ctr"/>
                      <a:r>
                        <a:rPr lang="hi-IN" sz="1800" b="0" i="0" kern="1200" dirty="0">
                          <a:solidFill>
                            <a:schemeClr val="dk1"/>
                          </a:solidFill>
                          <a:effectLst/>
                          <a:latin typeface="+mn-lt"/>
                          <a:ea typeface="+mn-ea"/>
                          <a:cs typeface="+mn-cs"/>
                        </a:rPr>
                        <a:t>अनिर्देश्य </a:t>
                      </a:r>
                      <a:r>
                        <a:rPr lang="en-US" sz="1800" b="0" i="0" kern="1200" dirty="0">
                          <a:solidFill>
                            <a:schemeClr val="dk1"/>
                          </a:solidFill>
                          <a:effectLst/>
                          <a:latin typeface="+mn-lt"/>
                          <a:ea typeface="+mn-ea"/>
                          <a:cs typeface="+mn-cs"/>
                        </a:rPr>
                        <a:t>  </a:t>
                      </a:r>
                      <a:r>
                        <a:rPr lang="hi-IN" sz="1800" b="0" i="0" kern="1200" dirty="0">
                          <a:solidFill>
                            <a:schemeClr val="dk1"/>
                          </a:solidFill>
                          <a:effectLst/>
                          <a:latin typeface="+mn-lt"/>
                          <a:ea typeface="+mn-ea"/>
                          <a:cs typeface="+mn-cs"/>
                        </a:rPr>
                        <a:t>रस</a:t>
                      </a:r>
                      <a:endParaRPr lang="hi-IN" dirty="0"/>
                    </a:p>
                  </a:txBody>
                  <a:tcPr/>
                </a:tc>
                <a:tc>
                  <a:txBody>
                    <a:bodyPr/>
                    <a:lstStyle/>
                    <a:p>
                      <a:r>
                        <a:rPr lang="en-US" dirty="0"/>
                        <a:t>    </a:t>
                      </a:r>
                      <a:r>
                        <a:rPr lang="hi-IN" sz="1800" b="0" i="0" kern="1200" dirty="0">
                          <a:solidFill>
                            <a:schemeClr val="dk1"/>
                          </a:solidFill>
                          <a:effectLst/>
                          <a:latin typeface="+mn-lt"/>
                          <a:ea typeface="+mn-ea"/>
                          <a:cs typeface="+mn-cs"/>
                        </a:rPr>
                        <a:t>अम्ल</a:t>
                      </a:r>
                      <a:endParaRPr lang="hi-IN" dirty="0"/>
                    </a:p>
                  </a:txBody>
                  <a:tcPr/>
                </a:tc>
                <a:tc>
                  <a:txBody>
                    <a:bodyPr/>
                    <a:lstStyle/>
                    <a:p>
                      <a:r>
                        <a:rPr lang="en-US" dirty="0"/>
                        <a:t>   </a:t>
                      </a:r>
                      <a:r>
                        <a:rPr lang="hi-IN" sz="1800" b="0" i="0" kern="1200" dirty="0">
                          <a:solidFill>
                            <a:schemeClr val="dk1"/>
                          </a:solidFill>
                          <a:effectLst/>
                          <a:latin typeface="+mn-lt"/>
                          <a:ea typeface="+mn-ea"/>
                          <a:cs typeface="+mn-cs"/>
                        </a:rPr>
                        <a:t>मधुर</a:t>
                      </a:r>
                      <a:endParaRPr lang="hi-IN" dirty="0"/>
                    </a:p>
                  </a:txBody>
                  <a:tcPr/>
                </a:tc>
                <a:extLst>
                  <a:ext uri="{0D108BD9-81ED-4DB2-BD59-A6C34878D82A}">
                    <a16:rowId xmlns:a16="http://schemas.microsoft.com/office/drawing/2014/main" xmlns="" val="2309194952"/>
                  </a:ext>
                </a:extLst>
              </a:tr>
            </a:tbl>
          </a:graphicData>
        </a:graphic>
      </p:graphicFrame>
    </p:spTree>
    <p:extLst>
      <p:ext uri="{BB962C8B-B14F-4D97-AF65-F5344CB8AC3E}">
        <p14:creationId xmlns:p14="http://schemas.microsoft.com/office/powerpoint/2010/main" xmlns="" val="269498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82C129-713B-586D-A073-636E8713A23A}"/>
              </a:ext>
            </a:extLst>
          </p:cNvPr>
          <p:cNvSpPr>
            <a:spLocks noGrp="1"/>
          </p:cNvSpPr>
          <p:nvPr>
            <p:ph idx="1"/>
          </p:nvPr>
        </p:nvSpPr>
        <p:spPr>
          <a:xfrm>
            <a:off x="461683" y="415271"/>
            <a:ext cx="10515600" cy="6027458"/>
          </a:xfrm>
        </p:spPr>
        <p:txBody>
          <a:bodyPr>
            <a:normAutofit/>
          </a:bodyPr>
          <a:lstStyle/>
          <a:p>
            <a:r>
              <a:rPr lang="hi-IN" sz="2400" b="1" i="0" dirty="0">
                <a:solidFill>
                  <a:srgbClr val="FF0000"/>
                </a:solidFill>
                <a:effectLst/>
                <a:latin typeface="Roboto" panose="02000000000000000000" pitchFamily="2" charset="0"/>
              </a:rPr>
              <a:t>विष के गुणों की कार्मुकता</a:t>
            </a:r>
            <a:endParaRPr lang="en-US" sz="2400" b="1" i="0" dirty="0">
              <a:solidFill>
                <a:srgbClr val="FF0000"/>
              </a:solidFill>
              <a:effectLst/>
              <a:latin typeface="Roboto" panose="02000000000000000000" pitchFamily="2" charset="0"/>
            </a:endParaRPr>
          </a:p>
          <a:p>
            <a:pPr marL="0" indent="0">
              <a:lnSpc>
                <a:spcPct val="100000"/>
              </a:lnSpc>
              <a:buNone/>
            </a:pPr>
            <a:endParaRPr lang="en-US" b="1" dirty="0">
              <a:solidFill>
                <a:srgbClr val="FF0000"/>
              </a:solidFill>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रूक्ष</a:t>
            </a:r>
            <a:r>
              <a:rPr lang="hi-IN" sz="2000" b="0" i="0" dirty="0">
                <a:solidFill>
                  <a:srgbClr val="000000"/>
                </a:solidFill>
                <a:effectLst/>
                <a:latin typeface="Roboto" panose="02000000000000000000" pitchFamily="2" charset="0"/>
              </a:rPr>
              <a:t> (</a:t>
            </a:r>
            <a:r>
              <a:rPr lang="en-US" sz="2000" b="0" i="0" dirty="0">
                <a:solidFill>
                  <a:srgbClr val="000000"/>
                </a:solidFill>
                <a:effectLst/>
                <a:latin typeface="Roboto" panose="02000000000000000000" pitchFamily="2" charset="0"/>
              </a:rPr>
              <a:t>rough) </a:t>
            </a:r>
            <a:r>
              <a:rPr lang="hi-IN" sz="2000" b="0" i="0" dirty="0">
                <a:solidFill>
                  <a:srgbClr val="000000"/>
                </a:solidFill>
                <a:effectLst/>
                <a:latin typeface="Roboto" panose="02000000000000000000" pitchFamily="2" charset="0"/>
              </a:rPr>
              <a:t>एवं</a:t>
            </a:r>
            <a:r>
              <a:rPr lang="hi-IN" sz="2000" b="1" i="0" dirty="0">
                <a:solidFill>
                  <a:srgbClr val="000000"/>
                </a:solidFill>
                <a:effectLst/>
                <a:latin typeface="Roboto" panose="02000000000000000000" pitchFamily="2" charset="0"/>
              </a:rPr>
              <a:t> </a:t>
            </a:r>
            <a:r>
              <a:rPr lang="hi-IN" sz="2000" b="1" i="0" dirty="0">
                <a:solidFill>
                  <a:srgbClr val="0070C0"/>
                </a:solidFill>
                <a:effectLst/>
                <a:latin typeface="Roboto" panose="02000000000000000000" pitchFamily="2" charset="0"/>
              </a:rPr>
              <a:t>उष्ण </a:t>
            </a:r>
            <a:r>
              <a:rPr lang="hi-IN" sz="2000" b="0" i="0" dirty="0">
                <a:solidFill>
                  <a:srgbClr val="000000"/>
                </a:solidFill>
                <a:effectLst/>
                <a:latin typeface="Roboto" panose="02000000000000000000" pitchFamily="2" charset="0"/>
              </a:rPr>
              <a:t>(</a:t>
            </a:r>
            <a:r>
              <a:rPr lang="en-US" sz="2000" b="0" i="0" dirty="0">
                <a:solidFill>
                  <a:srgbClr val="000000"/>
                </a:solidFill>
                <a:effectLst/>
                <a:latin typeface="Roboto" panose="02000000000000000000" pitchFamily="2" charset="0"/>
              </a:rPr>
              <a:t>hot) </a:t>
            </a:r>
            <a:r>
              <a:rPr lang="hi-IN" sz="2000" b="0" i="0" dirty="0">
                <a:solidFill>
                  <a:srgbClr val="000000"/>
                </a:solidFill>
                <a:effectLst/>
                <a:latin typeface="Roboto" panose="02000000000000000000" pitchFamily="2" charset="0"/>
              </a:rPr>
              <a:t>गुण विष रूक्ष होने से वायु को तथा उष्ण होने के कारण </a:t>
            </a:r>
            <a:endParaRPr lang="en-US" sz="2000" b="0" i="0" dirty="0">
              <a:solidFill>
                <a:srgbClr val="000000"/>
              </a:solidFill>
              <a:effectLst/>
              <a:latin typeface="Roboto" panose="02000000000000000000" pitchFamily="2" charset="0"/>
            </a:endParaRPr>
          </a:p>
          <a:p>
            <a:pPr marL="0" indent="0">
              <a:lnSpc>
                <a:spcPct val="100000"/>
              </a:lnSpc>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रक्त के साथ पित्त को प्रकुपित करता है।</a:t>
            </a:r>
            <a:endParaRPr lang="en-US" sz="2000" b="0" i="0" dirty="0">
              <a:solidFill>
                <a:srgbClr val="000000"/>
              </a:solidFill>
              <a:effectLst/>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तीक्ष्ण </a:t>
            </a:r>
            <a:r>
              <a:rPr lang="hi-IN" sz="2000" b="0" i="0" dirty="0">
                <a:solidFill>
                  <a:srgbClr val="000000"/>
                </a:solidFill>
                <a:effectLst/>
                <a:latin typeface="Roboto" panose="02000000000000000000" pitchFamily="2" charset="0"/>
              </a:rPr>
              <a:t>(</a:t>
            </a:r>
            <a:r>
              <a:rPr lang="en-US" sz="2000" b="0" i="0" dirty="0">
                <a:solidFill>
                  <a:srgbClr val="000000"/>
                </a:solidFill>
                <a:effectLst/>
                <a:latin typeface="Roboto" panose="02000000000000000000" pitchFamily="2" charset="0"/>
              </a:rPr>
              <a:t>sharp ) </a:t>
            </a:r>
            <a:r>
              <a:rPr lang="hi-IN" sz="2000" b="0" i="0" dirty="0">
                <a:solidFill>
                  <a:srgbClr val="000000"/>
                </a:solidFill>
                <a:effectLst/>
                <a:latin typeface="Roboto" panose="02000000000000000000" pitchFamily="2" charset="0"/>
              </a:rPr>
              <a:t>गुण तीक्ष्णता से बुद्धि को मोहग्रस्त करता और मर्म-बन्धनों को काट </a:t>
            </a:r>
            <a:endParaRPr lang="en-US" sz="2000" b="0" i="0" dirty="0">
              <a:solidFill>
                <a:srgbClr val="000000"/>
              </a:solidFill>
              <a:effectLst/>
              <a:latin typeface="Roboto" panose="02000000000000000000" pitchFamily="2" charset="0"/>
            </a:endParaRPr>
          </a:p>
          <a:p>
            <a:pPr marL="0" indent="0">
              <a:lnSpc>
                <a:spcPct val="100000"/>
              </a:lnSpc>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देता है।</a:t>
            </a:r>
            <a:endParaRPr lang="en-US" sz="2000" dirty="0">
              <a:solidFill>
                <a:srgbClr val="000000"/>
              </a:solidFill>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सूक्ष्म</a:t>
            </a:r>
            <a:r>
              <a:rPr lang="hi-IN" sz="2000" b="0" i="0" dirty="0">
                <a:solidFill>
                  <a:srgbClr val="000000"/>
                </a:solidFill>
                <a:effectLst/>
                <a:latin typeface="Roboto" panose="02000000000000000000" pitchFamily="2" charset="0"/>
              </a:rPr>
              <a:t> (</a:t>
            </a:r>
            <a:r>
              <a:rPr lang="en-US" sz="2000" b="0" i="0" dirty="0">
                <a:solidFill>
                  <a:srgbClr val="000000"/>
                </a:solidFill>
                <a:effectLst/>
                <a:latin typeface="Roboto" panose="02000000000000000000" pitchFamily="2" charset="0"/>
              </a:rPr>
              <a:t>subtle) </a:t>
            </a:r>
            <a:r>
              <a:rPr lang="hi-IN" sz="2000" b="0" i="0" dirty="0">
                <a:solidFill>
                  <a:srgbClr val="000000"/>
                </a:solidFill>
                <a:effectLst/>
                <a:latin typeface="Roboto" panose="02000000000000000000" pitchFamily="2" charset="0"/>
              </a:rPr>
              <a:t>गुण सूक्ष्म होने के फलस्वरूप शरीरावयवों में शीघ्रता से प्रवेश कर विकार </a:t>
            </a:r>
            <a:endParaRPr lang="en-US" sz="2000" dirty="0">
              <a:solidFill>
                <a:srgbClr val="000000"/>
              </a:solidFill>
              <a:latin typeface="Roboto" panose="02000000000000000000" pitchFamily="2" charset="0"/>
            </a:endParaRPr>
          </a:p>
          <a:p>
            <a:pPr marL="0" indent="0">
              <a:lnSpc>
                <a:spcPct val="100000"/>
              </a:lnSpc>
              <a:buNone/>
            </a:pP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उत्पन्न करता है।</a:t>
            </a:r>
            <a:endParaRPr lang="en-US" sz="2000" b="0" i="0" dirty="0">
              <a:solidFill>
                <a:srgbClr val="000000"/>
              </a:solidFill>
              <a:effectLst/>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आशुकारी</a:t>
            </a:r>
            <a:r>
              <a:rPr lang="hi-IN" sz="2000" b="0" i="0" dirty="0">
                <a:solidFill>
                  <a:srgbClr val="000000"/>
                </a:solidFill>
                <a:effectLst/>
                <a:latin typeface="Roboto" panose="02000000000000000000" pitchFamily="2" charset="0"/>
              </a:rPr>
              <a:t> (</a:t>
            </a:r>
            <a:r>
              <a:rPr lang="en-US" sz="2000" b="0" i="0" dirty="0">
                <a:solidFill>
                  <a:srgbClr val="000000"/>
                </a:solidFill>
                <a:effectLst/>
                <a:latin typeface="Roboto" panose="02000000000000000000" pitchFamily="2" charset="0"/>
              </a:rPr>
              <a:t>rapidly spreading ) </a:t>
            </a:r>
            <a:r>
              <a:rPr lang="hi-IN" sz="2000" b="0" i="0" dirty="0">
                <a:solidFill>
                  <a:srgbClr val="000000"/>
                </a:solidFill>
                <a:effectLst/>
                <a:latin typeface="Roboto" panose="02000000000000000000" pitchFamily="2" charset="0"/>
              </a:rPr>
              <a:t>गुण - आशुकारी होने से शरीर में तेजी से फैलकर प्राणों </a:t>
            </a:r>
            <a:endParaRPr lang="en-US" sz="2000" b="0" i="0" dirty="0">
              <a:solidFill>
                <a:srgbClr val="000000"/>
              </a:solidFill>
              <a:effectLst/>
              <a:latin typeface="Roboto" panose="02000000000000000000" pitchFamily="2" charset="0"/>
            </a:endParaRPr>
          </a:p>
          <a:p>
            <a:pPr marL="0" indent="0">
              <a:lnSpc>
                <a:spcPct val="100000"/>
              </a:lnSpc>
              <a:buNone/>
            </a:pP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का हनन करता है।</a:t>
            </a:r>
            <a:endParaRPr lang="en-US" sz="2000" b="0" i="0" dirty="0">
              <a:solidFill>
                <a:srgbClr val="000000"/>
              </a:solidFill>
              <a:effectLst/>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व्यवायी</a:t>
            </a:r>
            <a:r>
              <a:rPr lang="hi-IN" sz="2000" b="0" i="0" dirty="0">
                <a:solidFill>
                  <a:srgbClr val="000000"/>
                </a:solidFill>
                <a:effectLst/>
                <a:latin typeface="Roboto" panose="02000000000000000000" pitchFamily="2" charset="0"/>
              </a:rPr>
              <a:t> (</a:t>
            </a:r>
            <a:r>
              <a:rPr lang="en-US" sz="2000" b="0" i="0" dirty="0">
                <a:solidFill>
                  <a:srgbClr val="000000"/>
                </a:solidFill>
                <a:effectLst/>
                <a:latin typeface="Roboto" panose="02000000000000000000" pitchFamily="2" charset="0"/>
              </a:rPr>
              <a:t>quickly absorbing) </a:t>
            </a:r>
            <a:r>
              <a:rPr lang="hi-IN" sz="2000" b="0" i="0" dirty="0">
                <a:solidFill>
                  <a:srgbClr val="000000"/>
                </a:solidFill>
                <a:effectLst/>
                <a:latin typeface="Roboto" panose="02000000000000000000" pitchFamily="2" charset="0"/>
              </a:rPr>
              <a:t>गुण - व्यवायी होने से सम्पूर्ण शरीर में पाचन से पूर्व फैल </a:t>
            </a:r>
            <a:endParaRPr lang="en-US" sz="2000" b="0" i="0" dirty="0">
              <a:solidFill>
                <a:srgbClr val="000000"/>
              </a:solidFill>
              <a:effectLst/>
              <a:latin typeface="Roboto" panose="02000000000000000000" pitchFamily="2" charset="0"/>
            </a:endParaRPr>
          </a:p>
          <a:p>
            <a:pPr marL="0" indent="0">
              <a:lnSpc>
                <a:spcPct val="100000"/>
              </a:lnSpc>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जाता है</a:t>
            </a:r>
            <a:r>
              <a:rPr lang="en-US" sz="2000" dirty="0">
                <a:solidFill>
                  <a:srgbClr val="000000"/>
                </a:solidFill>
                <a:latin typeface="Roboto" panose="02000000000000000000" pitchFamily="2" charset="0"/>
              </a:rPr>
              <a:t>|</a:t>
            </a:r>
          </a:p>
          <a:p>
            <a:pPr marL="0" indent="0">
              <a:buNone/>
            </a:pPr>
            <a:endParaRPr lang="hi-IN" b="1" dirty="0">
              <a:solidFill>
                <a:srgbClr val="FF0000"/>
              </a:solidFill>
            </a:endParaRPr>
          </a:p>
        </p:txBody>
      </p:sp>
    </p:spTree>
    <p:extLst>
      <p:ext uri="{BB962C8B-B14F-4D97-AF65-F5344CB8AC3E}">
        <p14:creationId xmlns:p14="http://schemas.microsoft.com/office/powerpoint/2010/main" xmlns="" val="428229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D2B6E5-E2F9-555E-BE75-8FD97EE36B09}"/>
              </a:ext>
            </a:extLst>
          </p:cNvPr>
          <p:cNvSpPr>
            <a:spLocks noGrp="1"/>
          </p:cNvSpPr>
          <p:nvPr>
            <p:ph idx="1"/>
          </p:nvPr>
        </p:nvSpPr>
        <p:spPr>
          <a:xfrm>
            <a:off x="838200" y="403412"/>
            <a:ext cx="10515600" cy="5773551"/>
          </a:xfrm>
        </p:spPr>
        <p:txBody>
          <a:bodyPr/>
          <a:lstStyle/>
          <a:p>
            <a:pPr>
              <a:lnSpc>
                <a:spcPct val="100000"/>
              </a:lnSpc>
            </a:pPr>
            <a:r>
              <a:rPr lang="hi-IN" sz="2000" b="1" i="0" dirty="0">
                <a:solidFill>
                  <a:srgbClr val="0070C0"/>
                </a:solidFill>
                <a:effectLst/>
                <a:latin typeface="Roboto" panose="02000000000000000000" pitchFamily="2" charset="0"/>
              </a:rPr>
              <a:t>विकासी (</a:t>
            </a:r>
            <a:r>
              <a:rPr lang="en-US" sz="2000" b="1" i="0" dirty="0">
                <a:solidFill>
                  <a:srgbClr val="0070C0"/>
                </a:solidFill>
                <a:effectLst/>
                <a:latin typeface="Roboto" panose="02000000000000000000" pitchFamily="2" charset="0"/>
              </a:rPr>
              <a:t>depressing) </a:t>
            </a:r>
            <a:r>
              <a:rPr lang="hi-IN" sz="2000" b="1" i="0" dirty="0">
                <a:solidFill>
                  <a:srgbClr val="0070C0"/>
                </a:solidFill>
                <a:effectLst/>
                <a:latin typeface="Roboto" panose="02000000000000000000" pitchFamily="2" charset="0"/>
              </a:rPr>
              <a:t>गुण </a:t>
            </a:r>
            <a:r>
              <a:rPr lang="hi-IN" sz="2000" b="0" i="0" dirty="0">
                <a:solidFill>
                  <a:srgbClr val="000000"/>
                </a:solidFill>
                <a:effectLst/>
                <a:latin typeface="Roboto" panose="02000000000000000000" pitchFamily="2" charset="0"/>
              </a:rPr>
              <a:t>- विकासी होने के कारण दोष, धातु एवं मलों को नष्ट करता है।</a:t>
            </a:r>
            <a:endParaRPr lang="en-US" sz="2000" b="0" i="0" dirty="0">
              <a:solidFill>
                <a:srgbClr val="000000"/>
              </a:solidFill>
              <a:effectLst/>
              <a:latin typeface="Roboto" panose="02000000000000000000" pitchFamily="2" charset="0"/>
            </a:endParaRPr>
          </a:p>
          <a:p>
            <a:pPr>
              <a:lnSpc>
                <a:spcPct val="100000"/>
              </a:lnSpc>
            </a:pPr>
            <a:endParaRPr lang="en-US" sz="2000" b="0" i="0" dirty="0">
              <a:solidFill>
                <a:srgbClr val="000000"/>
              </a:solidFill>
              <a:effectLst/>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विशद (</a:t>
            </a:r>
            <a:r>
              <a:rPr lang="en-US" sz="2000" b="1" i="0" dirty="0">
                <a:solidFill>
                  <a:srgbClr val="0070C0"/>
                </a:solidFill>
                <a:effectLst/>
                <a:latin typeface="Roboto" panose="02000000000000000000" pitchFamily="2" charset="0"/>
              </a:rPr>
              <a:t>non-slimy</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गुण विशद होने के कारण कहीं भी रुकता-चिपकता नहीं।</a:t>
            </a:r>
            <a:endParaRPr lang="en-US" sz="2000" dirty="0">
              <a:solidFill>
                <a:srgbClr val="000000"/>
              </a:solidFill>
              <a:latin typeface="Roboto" panose="02000000000000000000" pitchFamily="2" charset="0"/>
            </a:endParaRPr>
          </a:p>
          <a:p>
            <a:pPr marL="0" indent="0">
              <a:lnSpc>
                <a:spcPct val="100000"/>
              </a:lnSpc>
              <a:buNone/>
            </a:pPr>
            <a:r>
              <a:rPr lang="hi-IN" sz="2000" b="0" i="0" dirty="0">
                <a:solidFill>
                  <a:srgbClr val="000000"/>
                </a:solidFill>
                <a:effectLst/>
                <a:latin typeface="Roboto" panose="02000000000000000000" pitchFamily="2" charset="0"/>
              </a:rPr>
              <a:t> </a:t>
            </a:r>
            <a:endParaRPr lang="en-US" sz="2000" b="0" i="0" dirty="0">
              <a:solidFill>
                <a:srgbClr val="000000"/>
              </a:solidFill>
              <a:effectLst/>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लघु (हल्का) </a:t>
            </a:r>
            <a:r>
              <a:rPr lang="hi-IN" sz="2000" b="0" i="0" dirty="0">
                <a:solidFill>
                  <a:srgbClr val="000000"/>
                </a:solidFill>
                <a:effectLst/>
                <a:latin typeface="Roboto" panose="02000000000000000000" pitchFamily="2" charset="0"/>
              </a:rPr>
              <a:t>गुण- लघु होने के कारण दुश्चिकित्स्य होता है।</a:t>
            </a:r>
            <a:endParaRPr lang="en-US" sz="2000" b="0" i="0" dirty="0">
              <a:solidFill>
                <a:srgbClr val="000000"/>
              </a:solidFill>
              <a:effectLst/>
              <a:latin typeface="Roboto" panose="02000000000000000000" pitchFamily="2" charset="0"/>
            </a:endParaRPr>
          </a:p>
          <a:p>
            <a:pPr>
              <a:lnSpc>
                <a:spcPct val="100000"/>
              </a:lnSpc>
            </a:pPr>
            <a:endParaRPr lang="en-US" sz="2000" b="0" i="0" dirty="0">
              <a:solidFill>
                <a:srgbClr val="000000"/>
              </a:solidFill>
              <a:effectLst/>
              <a:latin typeface="Roboto" panose="02000000000000000000" pitchFamily="2" charset="0"/>
            </a:endParaRPr>
          </a:p>
          <a:p>
            <a:pPr>
              <a:lnSpc>
                <a:spcPct val="100000"/>
              </a:lnSpc>
            </a:pPr>
            <a:r>
              <a:rPr lang="hi-IN" sz="2000" b="1" i="0" dirty="0">
                <a:solidFill>
                  <a:srgbClr val="0070C0"/>
                </a:solidFill>
                <a:effectLst/>
                <a:latin typeface="Roboto" panose="02000000000000000000" pitchFamily="2" charset="0"/>
              </a:rPr>
              <a:t>अविपाकी (</a:t>
            </a:r>
            <a:r>
              <a:rPr lang="en-US" sz="2000" b="1" i="0" dirty="0">
                <a:solidFill>
                  <a:srgbClr val="0070C0"/>
                </a:solidFill>
                <a:effectLst/>
                <a:latin typeface="Roboto" panose="02000000000000000000" pitchFamily="2" charset="0"/>
              </a:rPr>
              <a:t>non-digesting) </a:t>
            </a:r>
            <a:r>
              <a:rPr lang="hi-IN" sz="2000" b="0" i="0" dirty="0">
                <a:solidFill>
                  <a:srgbClr val="000000"/>
                </a:solidFill>
                <a:effectLst/>
                <a:latin typeface="Roboto" panose="02000000000000000000" pitchFamily="2" charset="0"/>
              </a:rPr>
              <a:t>गुण - अविपाकी होने के कारण शरीर में बहुत दिनों तक बना रहकर</a:t>
            </a:r>
            <a:endParaRPr lang="en-US" sz="2000" b="0" i="0" dirty="0">
              <a:solidFill>
                <a:srgbClr val="000000"/>
              </a:solidFill>
              <a:effectLst/>
              <a:latin typeface="Roboto" panose="02000000000000000000" pitchFamily="2" charset="0"/>
            </a:endParaRPr>
          </a:p>
          <a:p>
            <a:pPr marL="0" indent="0">
              <a:lnSpc>
                <a:spcPct val="100000"/>
              </a:lnSpc>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कष्ट देता है। उसे आसानी से शरीर से निकाला नहीं जा सकता।</a:t>
            </a:r>
            <a:endParaRPr lang="en-US" sz="2000" b="1" i="0" dirty="0">
              <a:solidFill>
                <a:srgbClr val="FF0000"/>
              </a:solidFill>
              <a:effectLst/>
              <a:latin typeface="Roboto" panose="02000000000000000000" pitchFamily="2" charset="0"/>
            </a:endParaRPr>
          </a:p>
          <a:p>
            <a:endParaRPr lang="hi-IN" dirty="0"/>
          </a:p>
        </p:txBody>
      </p:sp>
    </p:spTree>
    <p:extLst>
      <p:ext uri="{BB962C8B-B14F-4D97-AF65-F5344CB8AC3E}">
        <p14:creationId xmlns:p14="http://schemas.microsoft.com/office/powerpoint/2010/main" xmlns="" val="364753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9165D0-065A-504F-3A33-FA4B1352D569}"/>
              </a:ext>
            </a:extLst>
          </p:cNvPr>
          <p:cNvSpPr>
            <a:spLocks noGrp="1"/>
          </p:cNvSpPr>
          <p:nvPr>
            <p:ph idx="1"/>
          </p:nvPr>
        </p:nvSpPr>
        <p:spPr>
          <a:xfrm>
            <a:off x="694765" y="439271"/>
            <a:ext cx="10515600" cy="5719763"/>
          </a:xfrm>
        </p:spPr>
        <p:txBody>
          <a:bodyPr>
            <a:normAutofit fontScale="92500"/>
          </a:bodyPr>
          <a:lstStyle/>
          <a:p>
            <a:pPr marL="0" indent="0">
              <a:buNone/>
            </a:pPr>
            <a:r>
              <a:rPr lang="en-US" sz="2600" b="1" i="0" dirty="0" err="1">
                <a:solidFill>
                  <a:srgbClr val="FF0000"/>
                </a:solidFill>
                <a:effectLst/>
                <a:latin typeface="Roboto" panose="02000000000000000000" pitchFamily="2" charset="0"/>
              </a:rPr>
              <a:t>विष</a:t>
            </a:r>
            <a:r>
              <a:rPr lang="en-US" sz="2600" b="1" i="0" dirty="0">
                <a:solidFill>
                  <a:srgbClr val="FF0000"/>
                </a:solidFill>
                <a:effectLst/>
                <a:latin typeface="Roboto" panose="02000000000000000000" pitchFamily="2" charset="0"/>
              </a:rPr>
              <a:t> </a:t>
            </a:r>
            <a:r>
              <a:rPr lang="en-US" sz="2600" b="1" i="0" dirty="0" err="1">
                <a:solidFill>
                  <a:srgbClr val="FF0000"/>
                </a:solidFill>
                <a:effectLst/>
                <a:latin typeface="Roboto" panose="02000000000000000000" pitchFamily="2" charset="0"/>
              </a:rPr>
              <a:t>की</a:t>
            </a:r>
            <a:r>
              <a:rPr lang="en-US" sz="2600" b="1" i="0" dirty="0">
                <a:solidFill>
                  <a:srgbClr val="FF0000"/>
                </a:solidFill>
                <a:effectLst/>
                <a:latin typeface="Roboto" panose="02000000000000000000" pitchFamily="2" charset="0"/>
              </a:rPr>
              <a:t> </a:t>
            </a:r>
            <a:r>
              <a:rPr lang="en-US" sz="2600" b="1" i="0" dirty="0" err="1">
                <a:solidFill>
                  <a:srgbClr val="FF0000"/>
                </a:solidFill>
                <a:effectLst/>
                <a:latin typeface="Roboto" panose="02000000000000000000" pitchFamily="2" charset="0"/>
              </a:rPr>
              <a:t>क्रिया</a:t>
            </a:r>
            <a:r>
              <a:rPr lang="en-US" sz="2600" b="1" i="0" dirty="0">
                <a:solidFill>
                  <a:srgbClr val="FF0000"/>
                </a:solidFill>
                <a:effectLst/>
                <a:latin typeface="Roboto" panose="02000000000000000000" pitchFamily="2" charset="0"/>
              </a:rPr>
              <a:t> (Action of Poison)</a:t>
            </a:r>
          </a:p>
          <a:p>
            <a:pPr marL="0" indent="0">
              <a:buNone/>
            </a:pPr>
            <a:r>
              <a:rPr lang="hi-IN" sz="2400" b="0" i="0" dirty="0">
                <a:solidFill>
                  <a:srgbClr val="000000"/>
                </a:solidFill>
                <a:effectLst/>
                <a:latin typeface="Roboto" panose="02000000000000000000" pitchFamily="2" charset="0"/>
              </a:rPr>
              <a:t>विष की प्रक्रिया के आचार्य वृद्धवाग्भट्ट ने विस्तार से वर्णन प्रस्तुत किया है </a:t>
            </a:r>
            <a:r>
              <a:rPr lang="en-US" dirty="0"/>
              <a:t/>
            </a:r>
            <a:br>
              <a:rPr lang="en-US" dirty="0"/>
            </a:br>
            <a:endParaRPr lang="en-US" dirty="0"/>
          </a:p>
          <a:p>
            <a:pPr algn="l" rtl="0"/>
            <a:r>
              <a:rPr lang="hi-IN" sz="2400" b="0" i="0" dirty="0">
                <a:solidFill>
                  <a:srgbClr val="0070C0"/>
                </a:solidFill>
                <a:effectLst/>
                <a:latin typeface="Roboto" panose="02000000000000000000" pitchFamily="2" charset="0"/>
              </a:rPr>
              <a:t>विषं हि देहं संप्राप्य प्राग्दुष्यति शोणितम्।।</a:t>
            </a:r>
            <a:endParaRPr lang="en-US" sz="2400" dirty="0">
              <a:solidFill>
                <a:srgbClr val="0070C0"/>
              </a:solidFill>
              <a:latin typeface="Roboto" panose="02000000000000000000" pitchFamily="2" charset="0"/>
            </a:endParaRPr>
          </a:p>
          <a:p>
            <a:pPr marL="0" indent="0" algn="l" rtl="0">
              <a:buNone/>
            </a:pPr>
            <a:r>
              <a:rPr lang="en-US" sz="2400" b="0" i="0" dirty="0">
                <a:solidFill>
                  <a:srgbClr val="0070C0"/>
                </a:solidFill>
                <a:effectLst/>
                <a:latin typeface="Roboto" panose="02000000000000000000" pitchFamily="2" charset="0"/>
              </a:rPr>
              <a:t>   </a:t>
            </a:r>
            <a:r>
              <a:rPr lang="hi-IN" sz="2400" b="0" i="0" dirty="0">
                <a:solidFill>
                  <a:srgbClr val="0070C0"/>
                </a:solidFill>
                <a:effectLst/>
                <a:latin typeface="Roboto" panose="02000000000000000000" pitchFamily="2" charset="0"/>
              </a:rPr>
              <a:t>कफ़पित्तनिलांश्चानु समदोषं साहसयां। </a:t>
            </a:r>
            <a:endParaRPr lang="en-US" sz="2400" b="0" i="0" dirty="0">
              <a:solidFill>
                <a:srgbClr val="0070C0"/>
              </a:solidFill>
              <a:effectLst/>
              <a:latin typeface="Roboto" panose="02000000000000000000" pitchFamily="2" charset="0"/>
            </a:endParaRPr>
          </a:p>
          <a:p>
            <a:pPr marL="0" indent="0" algn="l" rtl="0">
              <a:buNone/>
            </a:pPr>
            <a:r>
              <a:rPr lang="en-US" sz="2400" b="0" i="0" dirty="0">
                <a:solidFill>
                  <a:srgbClr val="0070C0"/>
                </a:solidFill>
                <a:effectLst/>
                <a:latin typeface="Roboto" panose="02000000000000000000" pitchFamily="2" charset="0"/>
              </a:rPr>
              <a:t>   </a:t>
            </a:r>
            <a:r>
              <a:rPr lang="hi-IN" sz="2400" b="0" i="0" dirty="0">
                <a:solidFill>
                  <a:srgbClr val="0070C0"/>
                </a:solidFill>
                <a:effectLst/>
                <a:latin typeface="Roboto" panose="02000000000000000000" pitchFamily="2" charset="0"/>
              </a:rPr>
              <a:t>ततो हृदयमास्थाय देहोच्छेदाय कल्पते।</a:t>
            </a:r>
            <a:r>
              <a:rPr lang="en-US" sz="2400" dirty="0">
                <a:solidFill>
                  <a:srgbClr val="0070C0"/>
                </a:solidFill>
                <a:latin typeface="Roboto" panose="02000000000000000000" pitchFamily="2" charset="0"/>
              </a:rPr>
              <a:t>|   </a:t>
            </a:r>
            <a:r>
              <a:rPr lang="hi-IN" sz="2000" b="0" i="0" dirty="0">
                <a:solidFill>
                  <a:srgbClr val="000000"/>
                </a:solidFill>
                <a:effectLst/>
                <a:latin typeface="Roboto" panose="02000000000000000000" pitchFamily="2" charset="0"/>
              </a:rPr>
              <a:t>(अ.सं.उ. 40/17)</a:t>
            </a:r>
            <a:r>
              <a:rPr lang="en-US" dirty="0">
                <a:solidFill>
                  <a:srgbClr val="0070C0"/>
                </a:solidFill>
              </a:rPr>
              <a:t/>
            </a:r>
            <a:br>
              <a:rPr lang="en-US" dirty="0">
                <a:solidFill>
                  <a:srgbClr val="0070C0"/>
                </a:solidFill>
              </a:rPr>
            </a:br>
            <a:r>
              <a:rPr lang="hi-IN" dirty="0"/>
              <a:t/>
            </a:r>
            <a:br>
              <a:rPr lang="hi-IN" dirty="0"/>
            </a:br>
            <a:endParaRPr lang="en-US" dirty="0"/>
          </a:p>
          <a:p>
            <a:r>
              <a:rPr lang="hi-IN" sz="2200" b="0" i="0" dirty="0">
                <a:solidFill>
                  <a:srgbClr val="000000"/>
                </a:solidFill>
                <a:effectLst/>
                <a:latin typeface="Roboto" panose="02000000000000000000" pitchFamily="2" charset="0"/>
              </a:rPr>
              <a:t>विष शरीर में प्रवेश कर सर्वप्रथम रक्त को दूषित करता है।</a:t>
            </a:r>
            <a:br>
              <a:rPr lang="hi-IN" sz="2200" b="0" i="0" dirty="0">
                <a:solidFill>
                  <a:srgbClr val="000000"/>
                </a:solidFill>
                <a:effectLst/>
                <a:latin typeface="Roboto" panose="02000000000000000000" pitchFamily="2" charset="0"/>
              </a:rPr>
            </a:br>
            <a:endParaRPr lang="en-US" sz="2200" dirty="0">
              <a:solidFill>
                <a:srgbClr val="000000"/>
              </a:solidFill>
              <a:latin typeface="Roboto" panose="02000000000000000000" pitchFamily="2" charset="0"/>
            </a:endParaRPr>
          </a:p>
          <a:p>
            <a:r>
              <a:rPr lang="hi-IN" sz="2200" b="0" i="0" dirty="0">
                <a:solidFill>
                  <a:srgbClr val="000000"/>
                </a:solidFill>
                <a:effectLst/>
                <a:latin typeface="Roboto" panose="02000000000000000000" pitchFamily="2" charset="0"/>
              </a:rPr>
              <a:t>इसके बाद वात, पित्त और कफ इन तीनों दोषों और सभी आशयों को एक साथ दूषित करता है।</a:t>
            </a:r>
            <a:br>
              <a:rPr lang="hi-IN" sz="2200" b="0" i="0" dirty="0">
                <a:solidFill>
                  <a:srgbClr val="000000"/>
                </a:solidFill>
                <a:effectLst/>
                <a:latin typeface="Roboto" panose="02000000000000000000" pitchFamily="2" charset="0"/>
              </a:rPr>
            </a:br>
            <a:endParaRPr lang="en-US" sz="2200" b="0" i="0" dirty="0">
              <a:solidFill>
                <a:srgbClr val="000000"/>
              </a:solidFill>
              <a:effectLst/>
              <a:latin typeface="Roboto" panose="02000000000000000000" pitchFamily="2" charset="0"/>
            </a:endParaRPr>
          </a:p>
          <a:p>
            <a:r>
              <a:rPr lang="hi-IN" sz="2200" b="0" i="0" dirty="0">
                <a:solidFill>
                  <a:srgbClr val="000000"/>
                </a:solidFill>
                <a:effectLst/>
                <a:latin typeface="Roboto" panose="02000000000000000000" pitchFamily="2" charset="0"/>
              </a:rPr>
              <a:t>फिर हृदय में प्रवेश कर वहीं स्थित होकर मृत्यु का कारण बनता है।</a:t>
            </a:r>
            <a:endParaRPr lang="en-US" sz="2200" b="0" i="0" dirty="0">
              <a:solidFill>
                <a:srgbClr val="000000"/>
              </a:solidFill>
              <a:effectLst/>
              <a:latin typeface="Roboto" panose="02000000000000000000" pitchFamily="2" charset="0"/>
            </a:endParaRPr>
          </a:p>
          <a:p>
            <a:pPr marL="0" indent="0">
              <a:buNone/>
            </a:pPr>
            <a:r>
              <a:rPr lang="en-US" dirty="0"/>
              <a:t/>
            </a:r>
            <a:br>
              <a:rPr lang="en-US" dirty="0"/>
            </a:br>
            <a:endParaRPr lang="hi-IN" dirty="0"/>
          </a:p>
        </p:txBody>
      </p:sp>
    </p:spTree>
    <p:extLst>
      <p:ext uri="{BB962C8B-B14F-4D97-AF65-F5344CB8AC3E}">
        <p14:creationId xmlns:p14="http://schemas.microsoft.com/office/powerpoint/2010/main" xmlns="" val="97341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DDA162-33A4-97A9-E3C5-A09D49B73B10}"/>
              </a:ext>
            </a:extLst>
          </p:cNvPr>
          <p:cNvSpPr>
            <a:spLocks noGrp="1"/>
          </p:cNvSpPr>
          <p:nvPr>
            <p:ph idx="1"/>
          </p:nvPr>
        </p:nvSpPr>
        <p:spPr>
          <a:xfrm>
            <a:off x="838200" y="295835"/>
            <a:ext cx="10515600" cy="5881128"/>
          </a:xfrm>
        </p:spPr>
        <p:txBody>
          <a:bodyPr>
            <a:normAutofit/>
          </a:bodyPr>
          <a:lstStyle/>
          <a:p>
            <a:r>
              <a:rPr lang="hi-IN" sz="2400" b="0" i="0" dirty="0">
                <a:solidFill>
                  <a:srgbClr val="000000"/>
                </a:solidFill>
                <a:effectLst/>
                <a:latin typeface="Roboto" panose="02000000000000000000" pitchFamily="2" charset="0"/>
              </a:rPr>
              <a:t>आगे उन्होंने इस प्रक्रिया का और भी विस्तार से वर्णन करते हुए</a:t>
            </a:r>
            <a:r>
              <a:rPr lang="en-US" sz="2400" b="0" i="0" dirty="0">
                <a:solidFill>
                  <a:srgbClr val="000000"/>
                </a:solidFill>
                <a:effectLst/>
                <a:latin typeface="Roboto" panose="02000000000000000000" pitchFamily="2" charset="0"/>
              </a:rPr>
              <a:t> </a:t>
            </a:r>
            <a:r>
              <a:rPr lang="hi-IN" sz="2400" b="0" i="0" dirty="0">
                <a:solidFill>
                  <a:srgbClr val="000000"/>
                </a:solidFill>
                <a:effectLst/>
                <a:latin typeface="Roboto" panose="02000000000000000000" pitchFamily="2" charset="0"/>
              </a:rPr>
              <a:t>की</a:t>
            </a:r>
            <a:r>
              <a:rPr lang="en-US" sz="2400" b="0" i="0" dirty="0">
                <a:solidFill>
                  <a:srgbClr val="000000"/>
                </a:solidFill>
                <a:effectLst/>
                <a:latin typeface="Roboto" panose="02000000000000000000" pitchFamily="2" charset="0"/>
              </a:rPr>
              <a:t> </a:t>
            </a:r>
            <a:r>
              <a:rPr lang="hi-IN" sz="2400" b="0" i="0" dirty="0">
                <a:solidFill>
                  <a:srgbClr val="000000"/>
                </a:solidFill>
                <a:effectLst/>
                <a:latin typeface="Roboto" panose="02000000000000000000" pitchFamily="2" charset="0"/>
              </a:rPr>
              <a:t>कहा है</a:t>
            </a:r>
            <a:r>
              <a:rPr lang="en-US" sz="2400" b="0" i="0" dirty="0">
                <a:solidFill>
                  <a:srgbClr val="000000"/>
                </a:solidFill>
                <a:effectLst/>
                <a:latin typeface="Roboto" panose="02000000000000000000" pitchFamily="2" charset="0"/>
              </a:rPr>
              <a:t> :-</a:t>
            </a:r>
          </a:p>
          <a:p>
            <a:endParaRPr lang="en-US" sz="1600" b="0" i="0" dirty="0">
              <a:solidFill>
                <a:srgbClr val="000000"/>
              </a:solidFill>
              <a:effectLst/>
              <a:latin typeface="Roboto" panose="02000000000000000000" pitchFamily="2" charset="0"/>
            </a:endParaRPr>
          </a:p>
          <a:p>
            <a:pPr>
              <a:buFont typeface="Wingdings" panose="05000000000000000000" pitchFamily="2" charset="2"/>
              <a:buChar char="Ø"/>
            </a:pPr>
            <a:r>
              <a:rPr lang="hi-IN" sz="2000" i="0" dirty="0">
                <a:solidFill>
                  <a:srgbClr val="0070C0"/>
                </a:solidFill>
                <a:effectLst/>
                <a:latin typeface="Roboto" panose="02000000000000000000" pitchFamily="2" charset="0"/>
              </a:rPr>
              <a:t>शरीरं दूषिते रक्ते सर्व चिमिचिमायते।</a:t>
            </a:r>
            <a:r>
              <a:rPr lang="en-US" sz="2000" i="0" dirty="0">
                <a:solidFill>
                  <a:srgbClr val="0070C0"/>
                </a:solidFill>
                <a:effectLst/>
                <a:latin typeface="Roboto" panose="02000000000000000000" pitchFamily="2" charset="0"/>
              </a:rPr>
              <a:t> </a:t>
            </a:r>
            <a:r>
              <a:rPr lang="hi-IN" sz="2000" i="0" dirty="0">
                <a:solidFill>
                  <a:srgbClr val="0070C0"/>
                </a:solidFill>
                <a:effectLst/>
                <a:latin typeface="Roboto" panose="02000000000000000000" pitchFamily="2" charset="0"/>
              </a:rPr>
              <a:t>कोठः समण्डलः स्वेदो रोमहर्षश्च जायते।।</a:t>
            </a:r>
            <a:r>
              <a:rPr lang="hi-IN" sz="2000" dirty="0">
                <a:solidFill>
                  <a:srgbClr val="0070C0"/>
                </a:solidFill>
              </a:rPr>
              <a:t/>
            </a:r>
            <a:br>
              <a:rPr lang="hi-IN" sz="2000" dirty="0">
                <a:solidFill>
                  <a:srgbClr val="0070C0"/>
                </a:solidFill>
              </a:rPr>
            </a:br>
            <a:r>
              <a:rPr lang="hi-IN" sz="2000" dirty="0">
                <a:solidFill>
                  <a:srgbClr val="0070C0"/>
                </a:solidFill>
              </a:rPr>
              <a:t/>
            </a:r>
            <a:br>
              <a:rPr lang="hi-IN" sz="2000" dirty="0">
                <a:solidFill>
                  <a:srgbClr val="0070C0"/>
                </a:solidFill>
              </a:rPr>
            </a:br>
            <a:r>
              <a:rPr lang="hi-IN" sz="2000" i="0" dirty="0">
                <a:solidFill>
                  <a:srgbClr val="0070C0"/>
                </a:solidFill>
                <a:effectLst/>
                <a:latin typeface="Roboto" panose="02000000000000000000" pitchFamily="2" charset="0"/>
              </a:rPr>
              <a:t>क्षुद्रकिटा इवांगेषु विसर्पन्तीति मन्यते। विनामयति गात्राणि जृम्भते शिशिरप्रियः।।</a:t>
            </a:r>
            <a:r>
              <a:rPr lang="hi-IN" sz="2000" dirty="0">
                <a:solidFill>
                  <a:srgbClr val="0070C0"/>
                </a:solidFill>
              </a:rPr>
              <a:t/>
            </a:r>
            <a:br>
              <a:rPr lang="hi-IN" sz="2000" dirty="0">
                <a:solidFill>
                  <a:srgbClr val="0070C0"/>
                </a:solidFill>
              </a:rPr>
            </a:br>
            <a:r>
              <a:rPr lang="hi-IN" sz="2000" dirty="0">
                <a:solidFill>
                  <a:srgbClr val="0070C0"/>
                </a:solidFill>
              </a:rPr>
              <a:t/>
            </a:r>
            <a:br>
              <a:rPr lang="hi-IN" sz="2000" dirty="0">
                <a:solidFill>
                  <a:srgbClr val="0070C0"/>
                </a:solidFill>
              </a:rPr>
            </a:br>
            <a:r>
              <a:rPr lang="hi-IN" sz="2000" i="0" dirty="0">
                <a:solidFill>
                  <a:srgbClr val="0070C0"/>
                </a:solidFill>
                <a:effectLst/>
                <a:latin typeface="Roboto" panose="02000000000000000000" pitchFamily="2" charset="0"/>
              </a:rPr>
              <a:t>व्यापिनस्तस्य दुष्टस्य दुतस्य विषतेजसा। वातादयो वशं यान्ति बलिनोप्यबला इव।।</a:t>
            </a:r>
            <a:r>
              <a:rPr lang="hi-IN" sz="2000" dirty="0">
                <a:solidFill>
                  <a:srgbClr val="0070C0"/>
                </a:solidFill>
              </a:rPr>
              <a:t/>
            </a:r>
            <a:br>
              <a:rPr lang="hi-IN" sz="2000" dirty="0">
                <a:solidFill>
                  <a:srgbClr val="0070C0"/>
                </a:solidFill>
              </a:rPr>
            </a:br>
            <a:r>
              <a:rPr lang="hi-IN" sz="1600" dirty="0"/>
              <a:t/>
            </a:r>
            <a:br>
              <a:rPr lang="hi-IN" sz="1600" dirty="0"/>
            </a:br>
            <a:r>
              <a:rPr lang="en-US" sz="1600" dirty="0"/>
              <a:t>                                                                                                              </a:t>
            </a:r>
            <a:r>
              <a:rPr lang="hi-IN" i="0" dirty="0">
                <a:solidFill>
                  <a:srgbClr val="000000"/>
                </a:solidFill>
                <a:effectLst/>
                <a:latin typeface="Roboto" panose="02000000000000000000" pitchFamily="2" charset="0"/>
              </a:rPr>
              <a:t>(अ.सं.उ. 40/18-19)</a:t>
            </a:r>
            <a:endParaRPr lang="en-US" i="0" dirty="0">
              <a:solidFill>
                <a:srgbClr val="000000"/>
              </a:solidFill>
              <a:effectLst/>
              <a:latin typeface="Roboto" panose="02000000000000000000" pitchFamily="2" charset="0"/>
            </a:endParaRPr>
          </a:p>
          <a:p>
            <a:pPr marL="0" indent="0">
              <a:buNone/>
            </a:pPr>
            <a:endParaRPr lang="en-US" sz="1600" dirty="0">
              <a:solidFill>
                <a:srgbClr val="000000"/>
              </a:solidFill>
              <a:latin typeface="Roboto" panose="02000000000000000000" pitchFamily="2" charset="0"/>
            </a:endParaRPr>
          </a:p>
          <a:p>
            <a:r>
              <a:rPr lang="hi-IN" sz="2000" b="0" i="0" dirty="0">
                <a:solidFill>
                  <a:srgbClr val="000000"/>
                </a:solidFill>
                <a:effectLst/>
                <a:latin typeface="Roboto" panose="02000000000000000000" pitchFamily="2" charset="0"/>
              </a:rPr>
              <a:t>रक्त के दूषित होने से पूरे शरीर में चिमचिमाहट (चुनचुनाहट) होने लगती है।</a:t>
            </a: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त्वचा में कोठ और चकत्ते उभर आते हैं।</a:t>
            </a: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पसीना आने लगता है।</a:t>
            </a: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रोमाञ्च होने लगता है।</a:t>
            </a: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ऐसा लगता है जैसे सारे शरीर पर चींटे चल रहे हों।</a:t>
            </a:r>
            <a:endParaRPr lang="en-US" sz="2000" b="0" i="0" dirty="0">
              <a:solidFill>
                <a:srgbClr val="000000"/>
              </a:solidFill>
              <a:effectLst/>
              <a:latin typeface="Roboto" panose="02000000000000000000" pitchFamily="2" charset="0"/>
            </a:endParaRPr>
          </a:p>
          <a:p>
            <a:endParaRPr lang="en-US" sz="2000" dirty="0">
              <a:solidFill>
                <a:srgbClr val="000000"/>
              </a:solidFill>
              <a:latin typeface="Roboto" panose="02000000000000000000" pitchFamily="2" charset="0"/>
            </a:endParaRPr>
          </a:p>
          <a:p>
            <a:endParaRPr lang="hi-IN" b="1" dirty="0"/>
          </a:p>
        </p:txBody>
      </p:sp>
    </p:spTree>
    <p:extLst>
      <p:ext uri="{BB962C8B-B14F-4D97-AF65-F5344CB8AC3E}">
        <p14:creationId xmlns:p14="http://schemas.microsoft.com/office/powerpoint/2010/main" xmlns="" val="182987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26F16F-2A81-DD6C-3E62-07BEE7D23B6D}"/>
              </a:ext>
            </a:extLst>
          </p:cNvPr>
          <p:cNvSpPr>
            <a:spLocks noGrp="1"/>
          </p:cNvSpPr>
          <p:nvPr>
            <p:ph idx="1"/>
          </p:nvPr>
        </p:nvSpPr>
        <p:spPr>
          <a:xfrm>
            <a:off x="838200" y="403412"/>
            <a:ext cx="10515600" cy="5773551"/>
          </a:xfrm>
        </p:spPr>
        <p:txBody>
          <a:bodyPr>
            <a:normAutofit fontScale="92500" lnSpcReduction="10000"/>
          </a:bodyPr>
          <a:lstStyle/>
          <a:p>
            <a:r>
              <a:rPr lang="hi-IN" sz="2000" b="0" i="0" dirty="0">
                <a:solidFill>
                  <a:srgbClr val="000000"/>
                </a:solidFill>
                <a:effectLst/>
                <a:latin typeface="Roboto" panose="02000000000000000000" pitchFamily="2" charset="0"/>
              </a:rPr>
              <a:t>रोगी अंगों को तोड़ता - मरोड़ता, झुकाता और जम्भाई लेता है।</a:t>
            </a: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रोगी शीत वस्तुओं की इच्छा करता है</a:t>
            </a:r>
            <a:r>
              <a:rPr lang="hi-IN" sz="1600" b="0" i="0" dirty="0">
                <a:solidFill>
                  <a:srgbClr val="000000"/>
                </a:solidFill>
                <a:effectLst/>
                <a:latin typeface="Roboto" panose="02000000000000000000" pitchFamily="2" charset="0"/>
              </a:rPr>
              <a:t>।</a:t>
            </a:r>
            <a:endParaRPr lang="en-US" sz="1600" b="0" i="0" dirty="0">
              <a:solidFill>
                <a:srgbClr val="000000"/>
              </a:solidFill>
              <a:effectLst/>
              <a:latin typeface="Roboto" panose="02000000000000000000" pitchFamily="2" charset="0"/>
            </a:endParaRPr>
          </a:p>
          <a:p>
            <a:r>
              <a:rPr lang="hi-IN" sz="2000" dirty="0"/>
              <a:t>बलवान् वातादि दोष भी विष के प्रभाव से दूषित और शीघ्रगामी होकर सम्पूर्ण शरीर में व्याप्त इस</a:t>
            </a:r>
            <a:r>
              <a:rPr lang="en-US" sz="2000" dirty="0"/>
              <a:t> </a:t>
            </a:r>
          </a:p>
          <a:p>
            <a:pPr marL="0" indent="0">
              <a:buNone/>
            </a:pPr>
            <a:r>
              <a:rPr lang="en-US" sz="2000" dirty="0"/>
              <a:t>    </a:t>
            </a:r>
            <a:r>
              <a:rPr lang="hi-IN" sz="2000" dirty="0"/>
              <a:t>रक्त के आधीन</a:t>
            </a:r>
            <a:r>
              <a:rPr lang="en-US" sz="2000" dirty="0"/>
              <a:t> </a:t>
            </a:r>
            <a:r>
              <a:rPr lang="hi-IN" sz="2000" dirty="0"/>
              <a:t>होकर उसी प्रकार असहाय एवं अक्षम हो जाते हैं, जिस प्रकार कोई निर्बल और</a:t>
            </a:r>
            <a:endParaRPr lang="en-US" sz="2000" dirty="0"/>
          </a:p>
          <a:p>
            <a:pPr marL="0" indent="0">
              <a:buNone/>
            </a:pPr>
            <a:r>
              <a:rPr lang="en-US" sz="2000" dirty="0"/>
              <a:t>    </a:t>
            </a:r>
            <a:r>
              <a:rPr lang="hi-IN" sz="2000" dirty="0"/>
              <a:t>असहाय व्यक्ति बलवान् के आधीन होने पर हो जाता है</a:t>
            </a:r>
            <a:r>
              <a:rPr lang="hi-IN" sz="1600" dirty="0"/>
              <a:t>। </a:t>
            </a:r>
            <a:endParaRPr lang="en-US" sz="1600" dirty="0"/>
          </a:p>
          <a:p>
            <a:pPr marL="0" indent="0">
              <a:buNone/>
            </a:pPr>
            <a:endParaRPr lang="en-US" sz="1600" dirty="0"/>
          </a:p>
          <a:p>
            <a:r>
              <a:rPr lang="hi-IN" sz="2200" b="0" i="0" dirty="0">
                <a:solidFill>
                  <a:srgbClr val="0070C0"/>
                </a:solidFill>
                <a:effectLst/>
                <a:latin typeface="Roboto" panose="02000000000000000000" pitchFamily="2" charset="0"/>
              </a:rPr>
              <a:t>विषं यद्दोषभूयिष्ठं तं दोषं प्राक् प्रपद्यते। </a:t>
            </a:r>
            <a:endParaRPr lang="en-US" sz="2200" b="0" i="0" dirty="0">
              <a:solidFill>
                <a:srgbClr val="0070C0"/>
              </a:solidFill>
              <a:effectLst/>
              <a:latin typeface="Roboto" panose="02000000000000000000" pitchFamily="2" charset="0"/>
            </a:endParaRPr>
          </a:p>
          <a:p>
            <a:pPr marL="0" indent="0">
              <a:buNone/>
            </a:pPr>
            <a:r>
              <a:rPr lang="en-US" sz="2200" dirty="0">
                <a:solidFill>
                  <a:srgbClr val="0070C0"/>
                </a:solidFill>
                <a:latin typeface="Roboto" panose="02000000000000000000" pitchFamily="2" charset="0"/>
              </a:rPr>
              <a:t>    </a:t>
            </a:r>
            <a:r>
              <a:rPr lang="hi-IN" sz="2200" b="0" i="0" dirty="0">
                <a:solidFill>
                  <a:srgbClr val="0070C0"/>
                </a:solidFill>
                <a:effectLst/>
                <a:latin typeface="Roboto" panose="02000000000000000000" pitchFamily="2" charset="0"/>
              </a:rPr>
              <a:t>आशये यस्य यस्यैव ततस्तदवतिष्ठते।</a:t>
            </a:r>
            <a:endParaRPr lang="en-US" sz="2200" b="0" i="0" dirty="0">
              <a:solidFill>
                <a:srgbClr val="0070C0"/>
              </a:solidFill>
              <a:effectLst/>
              <a:latin typeface="Roboto" panose="02000000000000000000" pitchFamily="2" charset="0"/>
            </a:endParaRPr>
          </a:p>
          <a:p>
            <a:pPr marL="0" indent="0">
              <a:buNone/>
            </a:pPr>
            <a:r>
              <a:rPr lang="en-US" sz="2200" dirty="0">
                <a:solidFill>
                  <a:srgbClr val="0070C0"/>
                </a:solidFill>
                <a:latin typeface="Roboto" panose="02000000000000000000" pitchFamily="2" charset="0"/>
              </a:rPr>
              <a:t>    </a:t>
            </a:r>
            <a:r>
              <a:rPr lang="hi-IN" sz="2200" b="0" i="0" dirty="0">
                <a:solidFill>
                  <a:srgbClr val="0070C0"/>
                </a:solidFill>
                <a:effectLst/>
                <a:latin typeface="Roboto" panose="02000000000000000000" pitchFamily="2" charset="0"/>
              </a:rPr>
              <a:t>तज्जान् विकारान् कुरुते यान् सर्वेषूपदेक्ष्यति।।</a:t>
            </a:r>
            <a:r>
              <a:rPr lang="en-US" sz="2200" b="0" i="0" dirty="0">
                <a:solidFill>
                  <a:srgbClr val="0070C0"/>
                </a:solidFill>
                <a:effectLst/>
                <a:latin typeface="Roboto" panose="02000000000000000000" pitchFamily="2" charset="0"/>
              </a:rPr>
              <a:t>    </a:t>
            </a:r>
            <a:r>
              <a:rPr lang="en-US" sz="1800" b="0" i="0" dirty="0">
                <a:effectLst/>
                <a:latin typeface="Roboto" panose="02000000000000000000" pitchFamily="2" charset="0"/>
              </a:rPr>
              <a:t>(</a:t>
            </a:r>
            <a:r>
              <a:rPr lang="hi-IN" sz="1800" b="0" i="0" dirty="0">
                <a:effectLst/>
                <a:latin typeface="Roboto" panose="02000000000000000000" pitchFamily="2" charset="0"/>
              </a:rPr>
              <a:t>अ.सं.उ. 40/21)</a:t>
            </a:r>
            <a:endParaRPr lang="en-US" sz="1800" b="0" i="0" dirty="0">
              <a:effectLst/>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जिस विष में जिस दोष की प्रधानता रहती है, वह पहले उसी को दूषित करता है। इसी प्रकार जिस</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विष की जिस आशय से समानता होती है, वह शरीर में जाकर उसी आशय में अवस्थित होता है।</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और वह जिस दोष को पहले प्रकुपित करता है उसी की प्रधानता वाले और जिस आशय में अवस्थित</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हो जाता है, उसी से सम्बन्धित विकारों को उत्पन्न करता है।</a:t>
            </a:r>
            <a:endParaRPr lang="hi-IN" sz="2000" dirty="0"/>
          </a:p>
        </p:txBody>
      </p:sp>
    </p:spTree>
    <p:extLst>
      <p:ext uri="{BB962C8B-B14F-4D97-AF65-F5344CB8AC3E}">
        <p14:creationId xmlns:p14="http://schemas.microsoft.com/office/powerpoint/2010/main" xmlns="" val="146058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0BED32-1550-0DC8-224E-7BFED214ED23}"/>
              </a:ext>
            </a:extLst>
          </p:cNvPr>
          <p:cNvSpPr>
            <a:spLocks noGrp="1"/>
          </p:cNvSpPr>
          <p:nvPr>
            <p:ph idx="1"/>
          </p:nvPr>
        </p:nvSpPr>
        <p:spPr>
          <a:xfrm>
            <a:off x="497541" y="564636"/>
            <a:ext cx="10515600" cy="5728728"/>
          </a:xfrm>
        </p:spPr>
        <p:txBody>
          <a:bodyPr>
            <a:normAutofit/>
          </a:bodyPr>
          <a:lstStyle/>
          <a:p>
            <a:r>
              <a:rPr lang="hi-IN" sz="3200" b="1" i="0" dirty="0">
                <a:solidFill>
                  <a:srgbClr val="FF0000"/>
                </a:solidFill>
                <a:effectLst/>
                <a:latin typeface="Roboto" panose="02000000000000000000" pitchFamily="2" charset="0"/>
              </a:rPr>
              <a:t>विष के वेग</a:t>
            </a:r>
            <a:endParaRPr lang="en-US" sz="3200" b="1" dirty="0">
              <a:solidFill>
                <a:srgbClr val="FF0000"/>
              </a:solidFill>
              <a:latin typeface="Roboto" panose="02000000000000000000" pitchFamily="2" charset="0"/>
            </a:endParaRPr>
          </a:p>
          <a:p>
            <a:pPr marL="0" indent="0" algn="r">
              <a:buNone/>
            </a:pPr>
            <a:r>
              <a:rPr lang="hi-IN" sz="2400" b="0" i="0" dirty="0">
                <a:solidFill>
                  <a:srgbClr val="0070C0"/>
                </a:solidFill>
                <a:effectLst/>
                <a:latin typeface="Roboto" panose="02000000000000000000" pitchFamily="2" charset="0"/>
              </a:rPr>
              <a:t>धात्वन्तरेषु याः सप्तकलाः</a:t>
            </a:r>
            <a:r>
              <a:rPr lang="en-US" sz="2400" b="0" i="0" dirty="0">
                <a:solidFill>
                  <a:srgbClr val="0070C0"/>
                </a:solidFill>
                <a:effectLst/>
                <a:latin typeface="Roboto" panose="02000000000000000000" pitchFamily="2" charset="0"/>
              </a:rPr>
              <a:t> </a:t>
            </a:r>
            <a:r>
              <a:rPr lang="hi-IN" sz="2400" b="0" i="0" dirty="0">
                <a:solidFill>
                  <a:srgbClr val="0070C0"/>
                </a:solidFill>
                <a:effectLst/>
                <a:latin typeface="Roboto" panose="02000000000000000000" pitchFamily="2" charset="0"/>
              </a:rPr>
              <a:t>संपरिकीर्तिताः।</a:t>
            </a:r>
            <a:r>
              <a:rPr lang="en-US" sz="2400" b="0" i="0" dirty="0">
                <a:solidFill>
                  <a:srgbClr val="0070C0"/>
                </a:solidFill>
                <a:effectLst/>
                <a:latin typeface="Roboto" panose="02000000000000000000" pitchFamily="2" charset="0"/>
              </a:rPr>
              <a:t> </a:t>
            </a:r>
            <a:r>
              <a:rPr lang="hi-IN" sz="2400" b="0" i="0" dirty="0">
                <a:solidFill>
                  <a:srgbClr val="0070C0"/>
                </a:solidFill>
                <a:effectLst/>
                <a:latin typeface="Roboto" panose="02000000000000000000" pitchFamily="2" charset="0"/>
              </a:rPr>
              <a:t>तस्वेकैकामतिक्रम्य वेगं प्रकुरुते वयोम्।।</a:t>
            </a:r>
            <a:r>
              <a:rPr lang="hi-IN" sz="2400" dirty="0"/>
              <a:t/>
            </a:r>
            <a:br>
              <a:rPr lang="hi-IN" sz="2400" dirty="0"/>
            </a:br>
            <a:r>
              <a:rPr lang="en-US" sz="2400" dirty="0"/>
              <a:t>                                                                                                               </a:t>
            </a:r>
            <a:r>
              <a:rPr lang="hi-IN" sz="2000" b="0" i="0" dirty="0">
                <a:solidFill>
                  <a:srgbClr val="000000"/>
                </a:solidFill>
                <a:effectLst/>
                <a:latin typeface="Roboto" panose="02000000000000000000" pitchFamily="2" charset="0"/>
              </a:rPr>
              <a:t>(सु.क. 4/40)</a:t>
            </a:r>
            <a:r>
              <a:rPr lang="en-US" sz="2000" b="0" i="0" dirty="0">
                <a:solidFill>
                  <a:srgbClr val="000000"/>
                </a:solidFill>
                <a:effectLst/>
                <a:latin typeface="Roboto" panose="02000000000000000000" pitchFamily="2" charset="0"/>
              </a:rPr>
              <a:t> </a:t>
            </a:r>
          </a:p>
          <a:p>
            <a:pPr marL="0" indent="0">
              <a:buNone/>
            </a:pPr>
            <a:r>
              <a:rPr lang="hi-IN" sz="2000" b="0" i="0" dirty="0">
                <a:solidFill>
                  <a:srgbClr val="000000"/>
                </a:solidFill>
                <a:effectLst/>
                <a:latin typeface="Roboto" panose="02000000000000000000" pitchFamily="2" charset="0"/>
              </a:rPr>
              <a:t>अर्थात् धात्वाशयान्तरमर्यादा की जो सात कलाएँ वर्णित की गयी हैं उनमें एक-एक का आश्रय लेकर विष के सात 'वेग' होते हैं।</a:t>
            </a:r>
            <a:endParaRPr lang="en-US" sz="2000" b="0" i="0" dirty="0">
              <a:solidFill>
                <a:srgbClr val="000000"/>
              </a:solidFill>
              <a:effectLst/>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pPr>
              <a:buFont typeface="Wingdings" panose="05000000000000000000" pitchFamily="2" charset="2"/>
              <a:buChar char="Ø"/>
            </a:pPr>
            <a:r>
              <a:rPr lang="hi-IN" sz="2000" b="0" i="0" dirty="0">
                <a:solidFill>
                  <a:srgbClr val="000000"/>
                </a:solidFill>
                <a:effectLst/>
                <a:latin typeface="Roboto" panose="02000000000000000000" pitchFamily="2" charset="0"/>
              </a:rPr>
              <a:t>रस, रक्त, मांस, मेद आदि सात धातुएँ हैं। इनमें से प्रत्येक धातु के बीच में एक-एक कला होती है। विष क्रम से इन धातुओं में प्रवेश करता है। एक धातु से दूसरी धातु में प्रविष्ट होने के क्रम में उसे इन धातुओं के मध्य कलाओं से होकर गुजरना पड़ता है।</a:t>
            </a:r>
            <a:endParaRPr lang="en-US" sz="2000" b="0" i="0" dirty="0">
              <a:solidFill>
                <a:srgbClr val="000000"/>
              </a:solidFill>
              <a:effectLst/>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pPr>
              <a:buFont typeface="Wingdings" panose="05000000000000000000" pitchFamily="2" charset="2"/>
              <a:buChar char="Ø"/>
            </a:pPr>
            <a:r>
              <a:rPr lang="hi-IN" sz="2000" b="0" i="0" dirty="0">
                <a:solidFill>
                  <a:srgbClr val="000000"/>
                </a:solidFill>
                <a:effectLst/>
                <a:latin typeface="Roboto" panose="02000000000000000000" pitchFamily="2" charset="0"/>
              </a:rPr>
              <a:t>इसमें कुछ समय लगता है। जब-जब विष एक धातु से दूसरी धातु में प्रविष्ट होकर उसको दूषित करता है, तब-तब विष का एक वेग उठता है। बोलचाल की भाषा में इसे 'लहर' कहते हैं।</a:t>
            </a:r>
            <a:endParaRPr lang="hi-IN" sz="2000" b="1" dirty="0">
              <a:solidFill>
                <a:srgbClr val="FF0000"/>
              </a:solidFill>
            </a:endParaRPr>
          </a:p>
        </p:txBody>
      </p:sp>
    </p:spTree>
    <p:extLst>
      <p:ext uri="{BB962C8B-B14F-4D97-AF65-F5344CB8AC3E}">
        <p14:creationId xmlns:p14="http://schemas.microsoft.com/office/powerpoint/2010/main" xmlns="" val="307560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2CB7C8-6E75-7743-4035-CC1F13C99FFC}"/>
              </a:ext>
            </a:extLst>
          </p:cNvPr>
          <p:cNvSpPr>
            <a:spLocks noGrp="1"/>
          </p:cNvSpPr>
          <p:nvPr>
            <p:ph idx="1"/>
          </p:nvPr>
        </p:nvSpPr>
        <p:spPr>
          <a:xfrm>
            <a:off x="838200" y="394447"/>
            <a:ext cx="10515600" cy="6140824"/>
          </a:xfrm>
        </p:spPr>
        <p:txBody>
          <a:bodyPr>
            <a:normAutofit lnSpcReduction="10000"/>
          </a:bodyPr>
          <a:lstStyle/>
          <a:p>
            <a:r>
              <a:rPr lang="hi-IN" sz="2800" b="0" i="0" dirty="0">
                <a:solidFill>
                  <a:srgbClr val="FF0000"/>
                </a:solidFill>
                <a:effectLst/>
                <a:latin typeface="Roboto" panose="02000000000000000000" pitchFamily="2" charset="0"/>
              </a:rPr>
              <a:t>आचार्य सुश्रुत मतेन</a:t>
            </a:r>
            <a:endParaRPr lang="en-US" sz="2800" b="0" i="0" dirty="0">
              <a:solidFill>
                <a:srgbClr val="FF0000"/>
              </a:solidFill>
              <a:effectLst/>
              <a:latin typeface="Roboto" panose="02000000000000000000" pitchFamily="2" charset="0"/>
            </a:endParaRPr>
          </a:p>
          <a:p>
            <a:endParaRPr lang="en-US" sz="2000" b="0" i="0" dirty="0">
              <a:solidFill>
                <a:srgbClr val="000000"/>
              </a:solidFill>
              <a:effectLst/>
              <a:latin typeface="Roboto" panose="02000000000000000000" pitchFamily="2" charset="0"/>
            </a:endParaRPr>
          </a:p>
          <a:p>
            <a:r>
              <a:rPr lang="hi-IN" sz="2400" b="0" i="0" dirty="0">
                <a:solidFill>
                  <a:schemeClr val="accent2">
                    <a:lumMod val="75000"/>
                  </a:schemeClr>
                </a:solidFill>
                <a:effectLst/>
                <a:latin typeface="Roboto" panose="02000000000000000000" pitchFamily="2" charset="0"/>
              </a:rPr>
              <a:t>प्रथम वेग के लक्षण </a:t>
            </a:r>
            <a:r>
              <a:rPr lang="hi-IN" sz="2000" b="0" i="0" dirty="0">
                <a:solidFill>
                  <a:srgbClr val="000000"/>
                </a:solidFill>
                <a:effectLst/>
                <a:latin typeface="Roboto" panose="02000000000000000000" pitchFamily="2" charset="0"/>
              </a:rPr>
              <a:t>- मनुष्यों में स्थावर विष की विषाक्तावस्था के 'प्रथम वेग' में :</a:t>
            </a:r>
            <a:r>
              <a:rPr lang="hi-IN" sz="2000" dirty="0"/>
              <a:t/>
            </a:r>
            <a:br>
              <a:rPr lang="hi-IN" sz="2000" dirty="0"/>
            </a:br>
            <a:r>
              <a:rPr lang="hi-IN" sz="2000" dirty="0"/>
              <a:t/>
            </a:r>
            <a:br>
              <a:rPr lang="hi-IN" sz="2000" dirty="0"/>
            </a:br>
            <a:r>
              <a:rPr lang="en-US" sz="2000" dirty="0">
                <a:solidFill>
                  <a:srgbClr val="000000"/>
                </a:solidFill>
                <a:latin typeface="Roboto" panose="02000000000000000000" pitchFamily="2" charset="0"/>
              </a:rPr>
              <a:t>1. </a:t>
            </a:r>
            <a:r>
              <a:rPr lang="hi-IN" sz="2000" b="0" i="0" dirty="0">
                <a:solidFill>
                  <a:srgbClr val="000000"/>
                </a:solidFill>
                <a:effectLst/>
                <a:latin typeface="Roboto" panose="02000000000000000000" pitchFamily="2" charset="0"/>
              </a:rPr>
              <a:t>जीभ श्याववर्ण (</a:t>
            </a:r>
            <a:r>
              <a:rPr lang="en-US" sz="2000" b="0" i="0" dirty="0">
                <a:solidFill>
                  <a:srgbClr val="000000"/>
                </a:solidFill>
                <a:effectLst/>
                <a:latin typeface="Roboto" panose="02000000000000000000" pitchFamily="2" charset="0"/>
              </a:rPr>
              <a:t>bluish discoloration) </a:t>
            </a:r>
            <a:r>
              <a:rPr lang="hi-IN" sz="2000" b="0" i="0" dirty="0">
                <a:solidFill>
                  <a:srgbClr val="000000"/>
                </a:solidFill>
                <a:effectLst/>
                <a:latin typeface="Roboto" panose="02000000000000000000" pitchFamily="2" charset="0"/>
              </a:rPr>
              <a:t>और जकड़ाहट (</a:t>
            </a:r>
            <a:r>
              <a:rPr lang="en-US" sz="2000" b="0" i="0" dirty="0" err="1">
                <a:solidFill>
                  <a:srgbClr val="000000"/>
                </a:solidFill>
                <a:effectLst/>
                <a:latin typeface="Roboto" panose="02000000000000000000" pitchFamily="2" charset="0"/>
              </a:rPr>
              <a:t>stiffiness</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से युक्त हो जाती है तथा</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2.</a:t>
            </a:r>
            <a:r>
              <a:rPr lang="hi-IN" sz="2000" b="0" i="0" dirty="0">
                <a:solidFill>
                  <a:srgbClr val="000000"/>
                </a:solidFill>
                <a:effectLst/>
                <a:latin typeface="Roboto" panose="02000000000000000000" pitchFamily="2" charset="0"/>
              </a:rPr>
              <a:t> मूर्च्छा (</a:t>
            </a:r>
            <a:r>
              <a:rPr lang="en-US" sz="2000" b="0" i="0" dirty="0">
                <a:solidFill>
                  <a:srgbClr val="000000"/>
                </a:solidFill>
                <a:effectLst/>
                <a:latin typeface="Roboto" panose="02000000000000000000" pitchFamily="2" charset="0"/>
              </a:rPr>
              <a:t>fainting) </a:t>
            </a:r>
            <a:r>
              <a:rPr lang="hi-IN" sz="2000" b="0" i="0" dirty="0">
                <a:solidFill>
                  <a:srgbClr val="000000"/>
                </a:solidFill>
                <a:effectLst/>
                <a:latin typeface="Roboto" panose="02000000000000000000" pitchFamily="2" charset="0"/>
              </a:rPr>
              <a:t>एवं</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3. श्वास (</a:t>
            </a:r>
            <a:r>
              <a:rPr lang="en-US" sz="2000" i="0" dirty="0">
                <a:solidFill>
                  <a:srgbClr val="000000"/>
                </a:solidFill>
                <a:effectLst/>
                <a:latin typeface="Roboto" panose="02000000000000000000" pitchFamily="2" charset="0"/>
              </a:rPr>
              <a:t>dyspnea</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होते हैं।</a:t>
            </a:r>
            <a:endParaRPr lang="en-US" sz="2000" b="0" i="0" dirty="0">
              <a:solidFill>
                <a:srgbClr val="000000"/>
              </a:solidFill>
              <a:effectLst/>
              <a:latin typeface="Roboto" panose="02000000000000000000" pitchFamily="2" charset="0"/>
            </a:endParaRPr>
          </a:p>
          <a:p>
            <a:pPr marL="0" indent="0">
              <a:buNone/>
            </a:pPr>
            <a:endParaRPr lang="en-US" sz="2000" dirty="0">
              <a:solidFill>
                <a:srgbClr val="000000"/>
              </a:solidFill>
              <a:latin typeface="Roboto" panose="02000000000000000000" pitchFamily="2" charset="0"/>
            </a:endParaRPr>
          </a:p>
          <a:p>
            <a:r>
              <a:rPr lang="hi-IN" sz="2400" i="0" dirty="0">
                <a:solidFill>
                  <a:schemeClr val="accent2">
                    <a:lumMod val="75000"/>
                  </a:schemeClr>
                </a:solidFill>
                <a:effectLst/>
                <a:latin typeface="Roboto" panose="02000000000000000000" pitchFamily="2" charset="0"/>
              </a:rPr>
              <a:t>द्वितीय वेग के लक्षण </a:t>
            </a:r>
            <a:r>
              <a:rPr lang="hi-IN" sz="2000" b="0" i="0" dirty="0">
                <a:solidFill>
                  <a:srgbClr val="000000"/>
                </a:solidFill>
                <a:effectLst/>
                <a:latin typeface="Roboto" panose="02000000000000000000" pitchFamily="2" charset="0"/>
              </a:rPr>
              <a:t>- इसमें :</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1. कम्प (</a:t>
            </a:r>
            <a:r>
              <a:rPr lang="en-US" sz="2000" b="0" i="0" dirty="0">
                <a:solidFill>
                  <a:srgbClr val="000000"/>
                </a:solidFill>
                <a:effectLst/>
                <a:latin typeface="Roboto" panose="02000000000000000000" pitchFamily="2" charset="0"/>
              </a:rPr>
              <a:t>tremors)</a:t>
            </a:r>
          </a:p>
          <a:p>
            <a:pPr marL="0" indent="0">
              <a:buNone/>
            </a:pPr>
            <a:r>
              <a:rPr lang="en-US" sz="2000" b="0" i="0" dirty="0">
                <a:solidFill>
                  <a:srgbClr val="000000"/>
                </a:solidFill>
                <a:effectLst/>
                <a:latin typeface="Roboto" panose="02000000000000000000" pitchFamily="2" charset="0"/>
              </a:rPr>
              <a:t>      2. </a:t>
            </a:r>
            <a:r>
              <a:rPr lang="hi-IN" sz="2000" b="0" i="0" dirty="0">
                <a:solidFill>
                  <a:srgbClr val="000000"/>
                </a:solidFill>
                <a:effectLst/>
                <a:latin typeface="Roboto" panose="02000000000000000000" pitchFamily="2" charset="0"/>
              </a:rPr>
              <a:t>शिथिलता (</a:t>
            </a:r>
            <a:r>
              <a:rPr lang="en-US" sz="2000" b="0" i="0" dirty="0">
                <a:solidFill>
                  <a:srgbClr val="000000"/>
                </a:solidFill>
                <a:effectLst/>
                <a:latin typeface="Roboto" panose="02000000000000000000" pitchFamily="2" charset="0"/>
              </a:rPr>
              <a:t>Laxity</a:t>
            </a:r>
            <a:r>
              <a:rPr lang="hi-IN" sz="2000" b="0" i="0" dirty="0">
                <a:solidFill>
                  <a:srgbClr val="000000"/>
                </a:solidFill>
                <a:effectLst/>
                <a:latin typeface="Roboto" panose="02000000000000000000" pitchFamily="2" charset="0"/>
              </a:rPr>
              <a:t>)</a:t>
            </a:r>
            <a:endParaRPr lang="en-US" sz="2000" b="0" i="0" dirty="0">
              <a:solidFill>
                <a:srgbClr val="000000"/>
              </a:solidFill>
              <a:effectLst/>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3.</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दाह </a:t>
            </a:r>
            <a:r>
              <a:rPr lang="en-US" sz="2000" b="0" i="0" dirty="0">
                <a:solidFill>
                  <a:srgbClr val="000000"/>
                </a:solidFill>
                <a:effectLst/>
                <a:latin typeface="Roboto" panose="02000000000000000000" pitchFamily="2" charset="0"/>
              </a:rPr>
              <a:t>(Burning sensation</a:t>
            </a:r>
            <a:r>
              <a:rPr lang="hi-IN" sz="2000" b="0" i="0" dirty="0">
                <a:solidFill>
                  <a:srgbClr val="000000"/>
                </a:solidFill>
                <a:effectLst/>
                <a:latin typeface="Roboto" panose="02000000000000000000" pitchFamily="2" charset="0"/>
              </a:rPr>
              <a:t>)</a:t>
            </a:r>
            <a:endParaRPr lang="en-US" sz="2000" b="0" i="0" dirty="0">
              <a:solidFill>
                <a:srgbClr val="000000"/>
              </a:solidFill>
              <a:effectLst/>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     4. </a:t>
            </a:r>
            <a:r>
              <a:rPr lang="hi-IN" sz="2000" b="0" i="0" dirty="0">
                <a:solidFill>
                  <a:srgbClr val="000000"/>
                </a:solidFill>
                <a:effectLst/>
                <a:latin typeface="Roboto" panose="02000000000000000000" pitchFamily="2" charset="0"/>
              </a:rPr>
              <a:t>गले में पीड़ा (</a:t>
            </a:r>
            <a:r>
              <a:rPr lang="en-US" sz="2000" b="0" i="0" dirty="0">
                <a:solidFill>
                  <a:srgbClr val="000000"/>
                </a:solidFill>
                <a:effectLst/>
                <a:latin typeface="Roboto" panose="02000000000000000000" pitchFamily="2" charset="0"/>
              </a:rPr>
              <a:t>throat pain)</a:t>
            </a:r>
          </a:p>
          <a:p>
            <a:pPr marL="0" indent="0">
              <a:buNone/>
            </a:pPr>
            <a:r>
              <a:rPr lang="en-US" sz="2000" dirty="0">
                <a:solidFill>
                  <a:srgbClr val="000000"/>
                </a:solidFill>
                <a:latin typeface="Roboto" panose="02000000000000000000" pitchFamily="2" charset="0"/>
              </a:rPr>
              <a:t>     5. </a:t>
            </a:r>
            <a:r>
              <a:rPr lang="hi-IN" sz="2000" b="0" i="0" dirty="0">
                <a:solidFill>
                  <a:srgbClr val="000000"/>
                </a:solidFill>
                <a:effectLst/>
                <a:latin typeface="Roboto" panose="02000000000000000000" pitchFamily="2" charset="0"/>
              </a:rPr>
              <a:t>आमाशय में पहुँचने पर विष से हृदयप्रदेश में वेदना (</a:t>
            </a:r>
            <a:r>
              <a:rPr lang="en-US" sz="2000" b="0" i="0" dirty="0">
                <a:solidFill>
                  <a:srgbClr val="000000"/>
                </a:solidFill>
                <a:effectLst/>
                <a:latin typeface="Roboto" panose="02000000000000000000" pitchFamily="2" charset="0"/>
              </a:rPr>
              <a:t>pain in cardiac region) </a:t>
            </a:r>
            <a:r>
              <a:rPr lang="hi-IN" sz="2000" b="0" i="0" dirty="0">
                <a:solidFill>
                  <a:srgbClr val="000000"/>
                </a:solidFill>
                <a:effectLst/>
                <a:latin typeface="Roboto" panose="02000000000000000000" pitchFamily="2" charset="0"/>
              </a:rPr>
              <a:t>होने लगती है</a:t>
            </a:r>
            <a:r>
              <a:rPr lang="en-US" sz="2000" dirty="0">
                <a:solidFill>
                  <a:srgbClr val="000000"/>
                </a:solidFill>
                <a:latin typeface="Roboto" panose="02000000000000000000" pitchFamily="2" charset="0"/>
              </a:rPr>
              <a:t> </a:t>
            </a:r>
            <a:endParaRPr lang="hi-IN" sz="2000" dirty="0"/>
          </a:p>
        </p:txBody>
      </p:sp>
    </p:spTree>
    <p:extLst>
      <p:ext uri="{BB962C8B-B14F-4D97-AF65-F5344CB8AC3E}">
        <p14:creationId xmlns:p14="http://schemas.microsoft.com/office/powerpoint/2010/main" xmlns="" val="3087107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0D1182-CE19-9C17-6684-117D88298FA2}"/>
              </a:ext>
            </a:extLst>
          </p:cNvPr>
          <p:cNvSpPr>
            <a:spLocks noGrp="1"/>
          </p:cNvSpPr>
          <p:nvPr>
            <p:ph idx="1"/>
          </p:nvPr>
        </p:nvSpPr>
        <p:spPr>
          <a:xfrm>
            <a:off x="667871" y="418166"/>
            <a:ext cx="10515600" cy="6188822"/>
          </a:xfrm>
        </p:spPr>
        <p:txBody>
          <a:bodyPr>
            <a:normAutofit lnSpcReduction="10000"/>
          </a:bodyPr>
          <a:lstStyle/>
          <a:p>
            <a:pPr algn="l" rtl="0"/>
            <a:r>
              <a:rPr lang="hi-IN" sz="2400" b="0" i="0" dirty="0">
                <a:solidFill>
                  <a:schemeClr val="accent2">
                    <a:lumMod val="75000"/>
                  </a:schemeClr>
                </a:solidFill>
                <a:effectLst/>
                <a:latin typeface="Roboto" panose="02000000000000000000" pitchFamily="2" charset="0"/>
              </a:rPr>
              <a:t>तृतीय वेग के लक्षण- </a:t>
            </a:r>
            <a:r>
              <a:rPr lang="hi-IN" sz="2000" b="0" i="0" dirty="0">
                <a:solidFill>
                  <a:srgbClr val="000000"/>
                </a:solidFill>
                <a:effectLst/>
                <a:latin typeface="Roboto" panose="02000000000000000000" pitchFamily="2" charset="0"/>
              </a:rPr>
              <a:t>विषाक्तावस्था के तृतीय वेग में:</a:t>
            </a:r>
            <a:br>
              <a:rPr lang="hi-IN" sz="2000" b="0" i="0" dirty="0">
                <a:solidFill>
                  <a:srgbClr val="000000"/>
                </a:solidFill>
                <a:effectLst/>
                <a:latin typeface="Roboto" panose="02000000000000000000" pitchFamily="2" charset="0"/>
              </a:rPr>
            </a:br>
            <a:r>
              <a:rPr lang="hi-IN" sz="2000" b="0" i="0" dirty="0">
                <a:solidFill>
                  <a:srgbClr val="000000"/>
                </a:solidFill>
                <a:effectLst/>
                <a:latin typeface="Roboto" panose="02000000000000000000" pitchFamily="2" charset="0"/>
              </a:rPr>
              <a:t/>
            </a:r>
            <a:br>
              <a:rPr lang="hi-IN" sz="2000" b="0" i="0" dirty="0">
                <a:solidFill>
                  <a:srgbClr val="000000"/>
                </a:solidFill>
                <a:effectLst/>
                <a:latin typeface="Roboto" panose="02000000000000000000" pitchFamily="2" charset="0"/>
              </a:rPr>
            </a:br>
            <a:r>
              <a:rPr lang="hi-IN" sz="2000" b="0" i="0" dirty="0">
                <a:solidFill>
                  <a:srgbClr val="000000"/>
                </a:solidFill>
                <a:effectLst/>
                <a:latin typeface="Roboto" panose="02000000000000000000" pitchFamily="2" charset="0"/>
              </a:rPr>
              <a:t>1. तालुशोष (</a:t>
            </a:r>
            <a:r>
              <a:rPr lang="en-US" sz="2000" b="0" i="0" dirty="0">
                <a:solidFill>
                  <a:srgbClr val="000000"/>
                </a:solidFill>
                <a:effectLst/>
                <a:latin typeface="Roboto" panose="02000000000000000000" pitchFamily="2" charset="0"/>
              </a:rPr>
              <a:t>dryness of palate)</a:t>
            </a:r>
            <a:endParaRPr lang="en-US" sz="2000" dirty="0">
              <a:solidFill>
                <a:srgbClr val="000000"/>
              </a:solidFill>
              <a:latin typeface="Roboto" panose="02000000000000000000" pitchFamily="2" charset="0"/>
            </a:endParaRPr>
          </a:p>
          <a:p>
            <a:pPr marL="0" indent="0" algn="l" rtl="0">
              <a:buNone/>
            </a:pPr>
            <a:r>
              <a:rPr lang="en-US" sz="2000" b="0" i="0" dirty="0">
                <a:solidFill>
                  <a:srgbClr val="000000"/>
                </a:solidFill>
                <a:effectLst/>
                <a:latin typeface="Roboto" panose="02000000000000000000" pitchFamily="2" charset="0"/>
              </a:rPr>
              <a:t>      2. </a:t>
            </a:r>
            <a:r>
              <a:rPr lang="hi-IN" sz="2000" b="0" i="0" dirty="0">
                <a:solidFill>
                  <a:srgbClr val="000000"/>
                </a:solidFill>
                <a:effectLst/>
                <a:latin typeface="Roboto" panose="02000000000000000000" pitchFamily="2" charset="0"/>
              </a:rPr>
              <a:t>आमाशय में तीव्र शूल (</a:t>
            </a:r>
            <a:r>
              <a:rPr lang="en-US" sz="2000" b="0" i="0" dirty="0">
                <a:solidFill>
                  <a:srgbClr val="000000"/>
                </a:solidFill>
                <a:effectLst/>
                <a:latin typeface="Roboto" panose="02000000000000000000" pitchFamily="2" charset="0"/>
              </a:rPr>
              <a:t>severe abdominal pain)</a:t>
            </a:r>
            <a:r>
              <a:rPr lang="en-US" sz="2000" dirty="0">
                <a:solidFill>
                  <a:srgbClr val="000000"/>
                </a:solidFill>
                <a:latin typeface="Roboto" panose="02000000000000000000" pitchFamily="2" charset="0"/>
              </a:rPr>
              <a:t>     </a:t>
            </a:r>
          </a:p>
          <a:p>
            <a:pPr marL="0" indent="0" algn="l" rtl="0">
              <a:buNone/>
            </a:pPr>
            <a:r>
              <a:rPr lang="en-US" sz="2000" dirty="0">
                <a:solidFill>
                  <a:srgbClr val="000000"/>
                </a:solidFill>
                <a:latin typeface="Roboto" panose="02000000000000000000" pitchFamily="2" charset="0"/>
              </a:rPr>
              <a:t>      3. </a:t>
            </a:r>
            <a:r>
              <a:rPr lang="hi-IN" sz="2000" b="0" i="0" dirty="0">
                <a:solidFill>
                  <a:srgbClr val="000000"/>
                </a:solidFill>
                <a:effectLst/>
                <a:latin typeface="Roboto" panose="02000000000000000000" pitchFamily="2" charset="0"/>
              </a:rPr>
              <a:t>नेत्रों में विवर्णता (</a:t>
            </a:r>
            <a:r>
              <a:rPr lang="en-US" sz="2000" b="0" i="0" dirty="0">
                <a:solidFill>
                  <a:srgbClr val="000000"/>
                </a:solidFill>
                <a:effectLst/>
                <a:latin typeface="Roboto" panose="02000000000000000000" pitchFamily="2" charset="0"/>
              </a:rPr>
              <a:t>discoloration), </a:t>
            </a:r>
            <a:r>
              <a:rPr lang="hi-IN" sz="2000" b="0" i="0" dirty="0">
                <a:solidFill>
                  <a:srgbClr val="000000"/>
                </a:solidFill>
                <a:effectLst/>
                <a:latin typeface="Roboto" panose="02000000000000000000" pitchFamily="2" charset="0"/>
              </a:rPr>
              <a:t>हरापन (</a:t>
            </a:r>
            <a:r>
              <a:rPr lang="en-US" sz="2000" b="0" i="0" dirty="0">
                <a:solidFill>
                  <a:srgbClr val="000000"/>
                </a:solidFill>
                <a:effectLst/>
                <a:latin typeface="Roboto" panose="02000000000000000000" pitchFamily="2" charset="0"/>
              </a:rPr>
              <a:t>greenish discoloration) </a:t>
            </a:r>
            <a:r>
              <a:rPr lang="hi-IN" sz="2000" b="0" i="0" dirty="0">
                <a:solidFill>
                  <a:srgbClr val="000000"/>
                </a:solidFill>
                <a:effectLst/>
                <a:latin typeface="Roboto" panose="02000000000000000000" pitchFamily="2" charset="0"/>
              </a:rPr>
              <a:t>तथा शोथ (</a:t>
            </a:r>
            <a:r>
              <a:rPr lang="en-US" sz="2000" b="0" i="0" dirty="0">
                <a:solidFill>
                  <a:srgbClr val="000000"/>
                </a:solidFill>
                <a:effectLst/>
                <a:latin typeface="Roboto" panose="02000000000000000000" pitchFamily="2" charset="0"/>
              </a:rPr>
              <a:t>edema) </a:t>
            </a:r>
            <a:r>
              <a:rPr lang="hi-IN" sz="2000" b="0" i="0" dirty="0">
                <a:solidFill>
                  <a:srgbClr val="000000"/>
                </a:solidFill>
                <a:effectLst/>
                <a:latin typeface="Roboto" panose="02000000000000000000" pitchFamily="2" charset="0"/>
              </a:rPr>
              <a:t>हो </a:t>
            </a:r>
            <a:endParaRPr lang="en-US" sz="2000" b="0" i="0" dirty="0">
              <a:solidFill>
                <a:srgbClr val="000000"/>
              </a:solidFill>
              <a:effectLst/>
              <a:latin typeface="Roboto" panose="02000000000000000000" pitchFamily="2" charset="0"/>
            </a:endParaRPr>
          </a:p>
          <a:p>
            <a:pPr marL="0" indent="0" algn="l" rtl="0">
              <a:buNone/>
            </a:pP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जाती है।</a:t>
            </a:r>
            <a:r>
              <a:rPr lang="en-US" sz="2000" dirty="0"/>
              <a:t/>
            </a:r>
            <a:br>
              <a:rPr lang="en-US" sz="2000" dirty="0"/>
            </a:br>
            <a:endParaRPr lang="en-US" sz="2000" dirty="0"/>
          </a:p>
          <a:p>
            <a:r>
              <a:rPr lang="hi-IN" sz="2400" b="0" i="0" dirty="0">
                <a:solidFill>
                  <a:schemeClr val="accent2">
                    <a:lumMod val="75000"/>
                  </a:schemeClr>
                </a:solidFill>
                <a:effectLst/>
                <a:latin typeface="Roboto" panose="02000000000000000000" pitchFamily="2" charset="0"/>
              </a:rPr>
              <a:t>चतुर्थ वेग के लक्षण </a:t>
            </a:r>
            <a:r>
              <a:rPr lang="hi-IN" sz="2000" b="0" i="0" dirty="0">
                <a:solidFill>
                  <a:srgbClr val="000000"/>
                </a:solidFill>
                <a:effectLst/>
                <a:latin typeface="Roboto" panose="02000000000000000000" pitchFamily="2" charset="0"/>
              </a:rPr>
              <a:t>- इसमें पक्वाशय और आमाशय में पहुँचने पर विष से :</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1.सूचीवेधवत् वेदना (चुभन वेदना)</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2. हिक्का (</a:t>
            </a:r>
            <a:r>
              <a:rPr lang="en-US" sz="2000" b="0" i="0" dirty="0">
                <a:solidFill>
                  <a:srgbClr val="000000"/>
                </a:solidFill>
                <a:effectLst/>
                <a:latin typeface="Roboto" panose="02000000000000000000" pitchFamily="2" charset="0"/>
              </a:rPr>
              <a:t>hiccup)</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3. </a:t>
            </a:r>
            <a:r>
              <a:rPr lang="hi-IN" sz="2000" b="0" i="0" dirty="0">
                <a:solidFill>
                  <a:srgbClr val="000000"/>
                </a:solidFill>
                <a:effectLst/>
                <a:latin typeface="Roboto" panose="02000000000000000000" pitchFamily="2" charset="0"/>
              </a:rPr>
              <a:t>कास (</a:t>
            </a:r>
            <a:r>
              <a:rPr lang="en-US" sz="2000" b="0" i="0" dirty="0">
                <a:solidFill>
                  <a:srgbClr val="000000"/>
                </a:solidFill>
                <a:effectLst/>
                <a:latin typeface="Roboto" panose="02000000000000000000" pitchFamily="2" charset="0"/>
              </a:rPr>
              <a:t>Cough</a:t>
            </a:r>
            <a:r>
              <a:rPr lang="hi-IN" sz="2000" b="0" i="0" dirty="0">
                <a:solidFill>
                  <a:srgbClr val="000000"/>
                </a:solidFill>
                <a:effectLst/>
                <a:latin typeface="Roboto" panose="02000000000000000000" pitchFamily="2" charset="0"/>
              </a:rPr>
              <a:t>)</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4. ऑतों में गुड़गुड़ाहट</a:t>
            </a:r>
            <a:r>
              <a:rPr lang="en-US" sz="2000" b="0" i="0" dirty="0">
                <a:solidFill>
                  <a:srgbClr val="000000"/>
                </a:solidFill>
                <a:effectLst/>
                <a:latin typeface="Roboto" panose="02000000000000000000" pitchFamily="2" charset="0"/>
              </a:rPr>
              <a:t> </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5. शिर में भारीपन (</a:t>
            </a:r>
            <a:r>
              <a:rPr lang="en-US" sz="2000" b="0" i="0" dirty="0">
                <a:solidFill>
                  <a:srgbClr val="000000"/>
                </a:solidFill>
                <a:effectLst/>
                <a:latin typeface="Roboto" panose="02000000000000000000" pitchFamily="2" charset="0"/>
              </a:rPr>
              <a:t>heaviness of head) </a:t>
            </a:r>
            <a:r>
              <a:rPr lang="hi-IN" sz="2000" b="0" i="0" dirty="0">
                <a:solidFill>
                  <a:srgbClr val="000000"/>
                </a:solidFill>
                <a:effectLst/>
                <a:latin typeface="Roboto" panose="02000000000000000000" pitchFamily="2" charset="0"/>
              </a:rPr>
              <a:t>हो जाते हैं।</a:t>
            </a:r>
            <a:endParaRPr lang="hi-IN" sz="2000" dirty="0"/>
          </a:p>
        </p:txBody>
      </p:sp>
    </p:spTree>
    <p:extLst>
      <p:ext uri="{BB962C8B-B14F-4D97-AF65-F5344CB8AC3E}">
        <p14:creationId xmlns:p14="http://schemas.microsoft.com/office/powerpoint/2010/main" xmlns="" val="11049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50F66-3DE3-F2DD-4C0A-10020B12D24F}"/>
              </a:ext>
            </a:extLst>
          </p:cNvPr>
          <p:cNvSpPr>
            <a:spLocks noGrp="1"/>
          </p:cNvSpPr>
          <p:nvPr>
            <p:ph type="ctrTitle"/>
          </p:nvPr>
        </p:nvSpPr>
        <p:spPr>
          <a:xfrm>
            <a:off x="1524000" y="573741"/>
            <a:ext cx="9144000" cy="806824"/>
          </a:xfrm>
        </p:spPr>
        <p:txBody>
          <a:bodyPr>
            <a:normAutofit fontScale="90000"/>
          </a:bodyPr>
          <a:lstStyle/>
          <a:p>
            <a:pPr algn="ctr"/>
            <a:r>
              <a:rPr lang="en-US" b="1" u="sng" dirty="0"/>
              <a:t>Concept of </a:t>
            </a:r>
            <a:r>
              <a:rPr lang="hi-IN" b="1" u="sng" noProof="1"/>
              <a:t>vish</a:t>
            </a:r>
            <a:r>
              <a:rPr lang="en-US" b="1" u="sng" noProof="1"/>
              <a:t>a</a:t>
            </a:r>
            <a:endParaRPr lang="hi-IN" b="1" u="sng" noProof="1"/>
          </a:p>
        </p:txBody>
      </p:sp>
      <p:sp>
        <p:nvSpPr>
          <p:cNvPr id="3" name="Subtitle 2">
            <a:extLst>
              <a:ext uri="{FF2B5EF4-FFF2-40B4-BE49-F238E27FC236}">
                <a16:creationId xmlns:a16="http://schemas.microsoft.com/office/drawing/2014/main" xmlns="" id="{6E58B93F-4E36-8C93-76B6-135F3E4C193E}"/>
              </a:ext>
            </a:extLst>
          </p:cNvPr>
          <p:cNvSpPr>
            <a:spLocks noGrp="1"/>
          </p:cNvSpPr>
          <p:nvPr>
            <p:ph type="subTitle" idx="1"/>
          </p:nvPr>
        </p:nvSpPr>
        <p:spPr>
          <a:xfrm>
            <a:off x="779929" y="1676400"/>
            <a:ext cx="10264588" cy="4715436"/>
          </a:xfrm>
        </p:spPr>
        <p:txBody>
          <a:bodyPr>
            <a:normAutofit/>
          </a:bodyPr>
          <a:lstStyle/>
          <a:p>
            <a:pPr algn="l"/>
            <a:r>
              <a:rPr lang="hi-IN" sz="2000" b="0" i="0" dirty="0">
                <a:solidFill>
                  <a:srgbClr val="000000"/>
                </a:solidFill>
                <a:effectLst/>
                <a:latin typeface="Roboto" panose="02000000000000000000" pitchFamily="2" charset="0"/>
              </a:rPr>
              <a:t>वह पदार्थ जो किसी प्राणी के शरीर में किसी</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प्रकार पहुँचने पर उसके प्राण ले </a:t>
            </a:r>
            <a:endParaRPr lang="en-US" sz="2000" b="0" i="0" dirty="0">
              <a:solidFill>
                <a:srgbClr val="000000"/>
              </a:solidFill>
              <a:effectLst/>
              <a:latin typeface="Roboto" panose="02000000000000000000" pitchFamily="2" charset="0"/>
            </a:endParaRPr>
          </a:p>
          <a:p>
            <a:pPr algn="l"/>
            <a:r>
              <a:rPr lang="hi-IN" sz="2000" b="0" i="0" dirty="0">
                <a:solidFill>
                  <a:srgbClr val="000000"/>
                </a:solidFill>
                <a:effectLst/>
                <a:latin typeface="Roboto" panose="02000000000000000000" pitchFamily="2" charset="0"/>
              </a:rPr>
              <a:t>लेता हो अथवा उसका स्वास्थ्य नष्ट करता हो, उसे विष कहते है</a:t>
            </a:r>
            <a:endParaRPr lang="en-US" sz="2000" b="0" i="0" dirty="0">
              <a:solidFill>
                <a:srgbClr val="000000"/>
              </a:solidFill>
              <a:effectLst/>
              <a:latin typeface="Roboto" panose="02000000000000000000" pitchFamily="2" charset="0"/>
            </a:endParaRPr>
          </a:p>
          <a:p>
            <a:pPr algn="l"/>
            <a:endParaRPr lang="en-US" sz="2000" dirty="0">
              <a:solidFill>
                <a:srgbClr val="000000"/>
              </a:solidFill>
              <a:latin typeface="Roboto" panose="02000000000000000000" pitchFamily="2" charset="0"/>
            </a:endParaRPr>
          </a:p>
          <a:p>
            <a:pPr algn="l"/>
            <a:endParaRPr lang="en-US" sz="3200" b="1" i="0" dirty="0">
              <a:solidFill>
                <a:srgbClr val="FF0000"/>
              </a:solidFill>
              <a:effectLst/>
              <a:latin typeface="Roboto" panose="02000000000000000000" pitchFamily="2" charset="0"/>
            </a:endParaRPr>
          </a:p>
          <a:p>
            <a:pPr algn="l"/>
            <a:r>
              <a:rPr lang="hi-IN" sz="3200" b="1" i="0" dirty="0">
                <a:solidFill>
                  <a:srgbClr val="FF0000"/>
                </a:solidFill>
                <a:effectLst/>
                <a:latin typeface="Roboto" panose="02000000000000000000" pitchFamily="2" charset="0"/>
              </a:rPr>
              <a:t>विष की निरुक्ति</a:t>
            </a:r>
            <a:r>
              <a:rPr lang="hi-IN" dirty="0"/>
              <a:t/>
            </a:r>
            <a:br>
              <a:rPr lang="hi-IN" dirty="0"/>
            </a:br>
            <a:r>
              <a:rPr lang="hi-IN" dirty="0"/>
              <a:t/>
            </a:r>
            <a:br>
              <a:rPr lang="hi-IN" dirty="0"/>
            </a:br>
            <a:r>
              <a:rPr lang="hi-IN" sz="2000" b="0" i="0" dirty="0">
                <a:solidFill>
                  <a:srgbClr val="000000"/>
                </a:solidFill>
                <a:effectLst/>
                <a:latin typeface="Roboto" panose="02000000000000000000" pitchFamily="2" charset="0"/>
              </a:rPr>
              <a:t>विष शब्द 'विष्' धातु में 'क' प्रत्यय लगकर बना है। विष का अर्थ है- घेरना, छा </a:t>
            </a:r>
            <a:endParaRPr lang="en-US" sz="2000" b="0" i="0" dirty="0">
              <a:solidFill>
                <a:srgbClr val="000000"/>
              </a:solidFill>
              <a:effectLst/>
              <a:latin typeface="Roboto" panose="02000000000000000000" pitchFamily="2" charset="0"/>
            </a:endParaRPr>
          </a:p>
          <a:p>
            <a:pPr algn="l" rtl="0"/>
            <a:r>
              <a:rPr lang="hi-IN" sz="2000" b="0" i="0" dirty="0">
                <a:solidFill>
                  <a:srgbClr val="000000"/>
                </a:solidFill>
                <a:effectLst/>
                <a:latin typeface="Roboto" panose="02000000000000000000" pitchFamily="2" charset="0"/>
              </a:rPr>
              <a:t>जाना अथवा व्याप्त हो जाना या फैलना। अतः</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शरीर की रसादि धातुओं में शीघ्रता से व्याप्त हो</a:t>
            </a:r>
            <a:endParaRPr lang="en-US" sz="2000" b="0" i="0" dirty="0">
              <a:solidFill>
                <a:srgbClr val="000000"/>
              </a:solidFill>
              <a:effectLst/>
              <a:latin typeface="Roboto" panose="02000000000000000000" pitchFamily="2" charset="0"/>
            </a:endParaRPr>
          </a:p>
          <a:p>
            <a:pPr algn="l" rtl="0"/>
            <a:r>
              <a:rPr lang="hi-IN" sz="2000" b="0" i="0" dirty="0">
                <a:solidFill>
                  <a:srgbClr val="000000"/>
                </a:solidFill>
                <a:effectLst/>
                <a:latin typeface="Roboto" panose="02000000000000000000" pitchFamily="2" charset="0"/>
              </a:rPr>
              <a:t>जाता है, उसे विष कहते हैं।</a:t>
            </a:r>
            <a:endParaRPr lang="en-US" sz="2000" b="0" i="0" dirty="0">
              <a:solidFill>
                <a:srgbClr val="000000"/>
              </a:solidFill>
              <a:effectLst/>
              <a:latin typeface="Roboto" panose="02000000000000000000" pitchFamily="2" charset="0"/>
            </a:endParaRPr>
          </a:p>
          <a:p>
            <a:r>
              <a:rPr lang="en-US" sz="2000" dirty="0"/>
              <a:t/>
            </a:r>
            <a:br>
              <a:rPr lang="en-US" sz="2000" dirty="0"/>
            </a:br>
            <a:endParaRPr lang="en-US" dirty="0"/>
          </a:p>
          <a:p>
            <a:pPr algn="l"/>
            <a:endParaRPr lang="en-US" dirty="0"/>
          </a:p>
        </p:txBody>
      </p:sp>
    </p:spTree>
    <p:extLst>
      <p:ext uri="{BB962C8B-B14F-4D97-AF65-F5344CB8AC3E}">
        <p14:creationId xmlns:p14="http://schemas.microsoft.com/office/powerpoint/2010/main" xmlns="" val="27253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C32DC9-7A7E-745D-2DF3-BBD5033AE9F8}"/>
              </a:ext>
            </a:extLst>
          </p:cNvPr>
          <p:cNvSpPr>
            <a:spLocks noGrp="1"/>
          </p:cNvSpPr>
          <p:nvPr>
            <p:ph idx="1"/>
          </p:nvPr>
        </p:nvSpPr>
        <p:spPr>
          <a:xfrm>
            <a:off x="838200" y="439271"/>
            <a:ext cx="10515600" cy="5737692"/>
          </a:xfrm>
        </p:spPr>
        <p:txBody>
          <a:bodyPr>
            <a:normAutofit fontScale="92500" lnSpcReduction="10000"/>
          </a:bodyPr>
          <a:lstStyle/>
          <a:p>
            <a:r>
              <a:rPr lang="hi-IN" sz="2400" b="0" i="0" dirty="0">
                <a:solidFill>
                  <a:schemeClr val="accent2">
                    <a:lumMod val="75000"/>
                  </a:schemeClr>
                </a:solidFill>
                <a:effectLst/>
                <a:latin typeface="Roboto" panose="02000000000000000000" pitchFamily="2" charset="0"/>
              </a:rPr>
              <a:t>पञ्चम वेग के लक्षण </a:t>
            </a:r>
            <a:r>
              <a:rPr lang="hi-IN"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इस वेग में :</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1. कफ का स्राव (</a:t>
            </a:r>
            <a:r>
              <a:rPr lang="en-US" sz="2000" b="0" i="0" dirty="0">
                <a:solidFill>
                  <a:srgbClr val="000000"/>
                </a:solidFill>
                <a:effectLst/>
                <a:latin typeface="Roboto" panose="02000000000000000000" pitchFamily="2" charset="0"/>
              </a:rPr>
              <a:t>secretion of mucus),</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2. </a:t>
            </a:r>
            <a:r>
              <a:rPr lang="hi-IN" sz="2000" b="0" i="0" dirty="0">
                <a:solidFill>
                  <a:srgbClr val="000000"/>
                </a:solidFill>
                <a:effectLst/>
                <a:latin typeface="Roboto" panose="02000000000000000000" pitchFamily="2" charset="0"/>
              </a:rPr>
              <a:t>विवर्णता (</a:t>
            </a:r>
            <a:r>
              <a:rPr lang="en-US" sz="2000" b="0" i="0" dirty="0">
                <a:solidFill>
                  <a:srgbClr val="000000"/>
                </a:solidFill>
                <a:effectLst/>
                <a:latin typeface="Roboto" panose="02000000000000000000" pitchFamily="2" charset="0"/>
              </a:rPr>
              <a:t>pallor),</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3. </a:t>
            </a:r>
            <a:r>
              <a:rPr lang="hi-IN" sz="2000" b="0" i="0" dirty="0">
                <a:solidFill>
                  <a:srgbClr val="000000"/>
                </a:solidFill>
                <a:effectLst/>
                <a:latin typeface="Roboto" panose="02000000000000000000" pitchFamily="2" charset="0"/>
              </a:rPr>
              <a:t>सन्धिशूल (</a:t>
            </a:r>
            <a:r>
              <a:rPr lang="en-US" sz="2000" b="0" i="0" dirty="0">
                <a:solidFill>
                  <a:srgbClr val="000000"/>
                </a:solidFill>
                <a:effectLst/>
                <a:latin typeface="Roboto" panose="02000000000000000000" pitchFamily="2" charset="0"/>
              </a:rPr>
              <a:t>arthralgia),</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4. </a:t>
            </a:r>
            <a:r>
              <a:rPr lang="hi-IN" sz="2000" b="0" i="0" dirty="0">
                <a:solidFill>
                  <a:srgbClr val="000000"/>
                </a:solidFill>
                <a:effectLst/>
                <a:latin typeface="Roboto" panose="02000000000000000000" pitchFamily="2" charset="0"/>
              </a:rPr>
              <a:t>सर्वदोषप्रकोप और</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5. पक्वाशय में वेदना (</a:t>
            </a:r>
            <a:r>
              <a:rPr lang="en-US" sz="2000" b="0" i="0" dirty="0">
                <a:solidFill>
                  <a:srgbClr val="000000"/>
                </a:solidFill>
                <a:effectLst/>
                <a:latin typeface="Roboto" panose="02000000000000000000" pitchFamily="2" charset="0"/>
              </a:rPr>
              <a:t>lower abdominal pain) </a:t>
            </a:r>
            <a:r>
              <a:rPr lang="hi-IN" sz="2000" b="0" i="0" dirty="0">
                <a:solidFill>
                  <a:srgbClr val="000000"/>
                </a:solidFill>
                <a:effectLst/>
                <a:latin typeface="Roboto" panose="02000000000000000000" pitchFamily="2" charset="0"/>
              </a:rPr>
              <a:t>होते हैं।</a:t>
            </a:r>
            <a:endParaRPr lang="en-US" sz="2000" b="0" i="0" dirty="0">
              <a:solidFill>
                <a:srgbClr val="000000"/>
              </a:solidFill>
              <a:effectLst/>
              <a:latin typeface="Roboto" panose="02000000000000000000" pitchFamily="2" charset="0"/>
            </a:endParaRPr>
          </a:p>
          <a:p>
            <a:endParaRPr lang="en-US" sz="2000" dirty="0">
              <a:solidFill>
                <a:srgbClr val="000000"/>
              </a:solidFill>
              <a:latin typeface="Roboto" panose="02000000000000000000" pitchFamily="2" charset="0"/>
            </a:endParaRPr>
          </a:p>
          <a:p>
            <a:pPr algn="l" rtl="0"/>
            <a:r>
              <a:rPr lang="hi-IN" sz="2400" b="0" i="0" dirty="0">
                <a:solidFill>
                  <a:schemeClr val="accent2">
                    <a:lumMod val="75000"/>
                  </a:schemeClr>
                </a:solidFill>
                <a:effectLst/>
                <a:latin typeface="Roboto" panose="02000000000000000000" pitchFamily="2" charset="0"/>
              </a:rPr>
              <a:t>षष्ठ वेग के लक्षण </a:t>
            </a:r>
            <a:r>
              <a:rPr lang="hi-IN" sz="2000" b="0" i="0" dirty="0">
                <a:solidFill>
                  <a:srgbClr val="000000"/>
                </a:solidFill>
                <a:effectLst/>
                <a:latin typeface="Roboto" panose="02000000000000000000" pitchFamily="2" charset="0"/>
              </a:rPr>
              <a:t>- इसमें :</a:t>
            </a:r>
            <a:br>
              <a:rPr lang="hi-IN" sz="2000" b="0" i="0" dirty="0">
                <a:solidFill>
                  <a:srgbClr val="000000"/>
                </a:solidFill>
                <a:effectLst/>
                <a:latin typeface="Roboto" panose="02000000000000000000" pitchFamily="2" charset="0"/>
              </a:rPr>
            </a:br>
            <a:r>
              <a:rPr lang="hi-IN" sz="2000" b="0" i="0" dirty="0">
                <a:solidFill>
                  <a:srgbClr val="000000"/>
                </a:solidFill>
                <a:effectLst/>
                <a:latin typeface="Roboto" panose="02000000000000000000" pitchFamily="2" charset="0"/>
              </a:rPr>
              <a:t/>
            </a:r>
            <a:br>
              <a:rPr lang="hi-IN" sz="2000" b="0" i="0" dirty="0">
                <a:solidFill>
                  <a:srgbClr val="000000"/>
                </a:solidFill>
                <a:effectLst/>
                <a:latin typeface="Roboto" panose="02000000000000000000" pitchFamily="2" charset="0"/>
              </a:rPr>
            </a:br>
            <a:r>
              <a:rPr lang="hi-IN" sz="2000" b="0" i="0" dirty="0">
                <a:solidFill>
                  <a:srgbClr val="000000"/>
                </a:solidFill>
                <a:effectLst/>
                <a:latin typeface="Roboto" panose="02000000000000000000" pitchFamily="2" charset="0"/>
              </a:rPr>
              <a:t>1. बुद्धिविभ्रंश </a:t>
            </a:r>
            <a:r>
              <a:rPr lang="en-US" sz="2000" b="0" i="0" dirty="0">
                <a:solidFill>
                  <a:srgbClr val="000000"/>
                </a:solidFill>
                <a:effectLst/>
                <a:latin typeface="Roboto" panose="02000000000000000000" pitchFamily="2" charset="0"/>
              </a:rPr>
              <a:t>(Stupor</a:t>
            </a:r>
            <a:r>
              <a:rPr lang="hi-IN" sz="2000" b="0" i="0" dirty="0">
                <a:solidFill>
                  <a:srgbClr val="000000"/>
                </a:solidFill>
                <a:effectLst/>
                <a:latin typeface="Roboto" panose="02000000000000000000" pitchFamily="2" charset="0"/>
              </a:rPr>
              <a:t>),</a:t>
            </a:r>
            <a:br>
              <a:rPr lang="hi-IN" sz="2000" b="0" i="0" dirty="0">
                <a:solidFill>
                  <a:srgbClr val="000000"/>
                </a:solidFill>
                <a:effectLst/>
                <a:latin typeface="Roboto" panose="02000000000000000000" pitchFamily="2" charset="0"/>
              </a:rPr>
            </a:br>
            <a:r>
              <a:rPr lang="hi-IN" sz="2000" b="0" i="0" dirty="0">
                <a:solidFill>
                  <a:srgbClr val="000000"/>
                </a:solidFill>
                <a:effectLst/>
                <a:latin typeface="Roboto" panose="02000000000000000000" pitchFamily="2" charset="0"/>
              </a:rPr>
              <a:t/>
            </a:r>
            <a:br>
              <a:rPr lang="hi-IN" sz="2000" b="0" i="0" dirty="0">
                <a:solidFill>
                  <a:srgbClr val="000000"/>
                </a:solidFill>
                <a:effectLst/>
                <a:latin typeface="Roboto" panose="02000000000000000000" pitchFamily="2" charset="0"/>
              </a:rPr>
            </a:br>
            <a:r>
              <a:rPr lang="hi-IN" sz="2000" b="0" i="0" dirty="0">
                <a:solidFill>
                  <a:srgbClr val="000000"/>
                </a:solidFill>
                <a:effectLst/>
                <a:latin typeface="Roboto" panose="02000000000000000000" pitchFamily="2" charset="0"/>
              </a:rPr>
              <a:t>2. तीव्र अतिसार (</a:t>
            </a:r>
            <a:r>
              <a:rPr lang="en-US" sz="2000" b="0" i="0" dirty="0">
                <a:solidFill>
                  <a:srgbClr val="000000"/>
                </a:solidFill>
                <a:effectLst/>
                <a:latin typeface="Roboto" panose="02000000000000000000" pitchFamily="2" charset="0"/>
              </a:rPr>
              <a:t>profuse diarrhea) </a:t>
            </a:r>
            <a:r>
              <a:rPr lang="hi-IN" sz="2000" b="0" i="0" dirty="0">
                <a:solidFill>
                  <a:srgbClr val="000000"/>
                </a:solidFill>
                <a:effectLst/>
                <a:latin typeface="Roboto" panose="02000000000000000000" pitchFamily="2" charset="0"/>
              </a:rPr>
              <a:t>में ये दो लक्षण होते हैं।</a:t>
            </a:r>
            <a:endParaRPr lang="en-US" sz="1400" b="0" i="0" dirty="0">
              <a:solidFill>
                <a:srgbClr val="000000"/>
              </a:solidFill>
              <a:effectLst/>
              <a:latin typeface="Roboto" panose="02000000000000000000" pitchFamily="2" charset="0"/>
            </a:endParaRPr>
          </a:p>
          <a:p>
            <a:r>
              <a:rPr lang="en-US" sz="1400" dirty="0"/>
              <a:t/>
            </a:r>
            <a:br>
              <a:rPr lang="en-US" sz="1400" dirty="0"/>
            </a:br>
            <a:endParaRPr lang="hi-IN" sz="2000" dirty="0"/>
          </a:p>
        </p:txBody>
      </p:sp>
    </p:spTree>
    <p:extLst>
      <p:ext uri="{BB962C8B-B14F-4D97-AF65-F5344CB8AC3E}">
        <p14:creationId xmlns:p14="http://schemas.microsoft.com/office/powerpoint/2010/main" xmlns="" val="352880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F4ABBA-8C8D-8FA9-1F5D-627A5DE6CD3E}"/>
              </a:ext>
            </a:extLst>
          </p:cNvPr>
          <p:cNvSpPr>
            <a:spLocks noGrp="1"/>
          </p:cNvSpPr>
          <p:nvPr>
            <p:ph idx="1"/>
          </p:nvPr>
        </p:nvSpPr>
        <p:spPr>
          <a:xfrm>
            <a:off x="730623" y="328519"/>
            <a:ext cx="10515600" cy="6152964"/>
          </a:xfrm>
        </p:spPr>
        <p:txBody>
          <a:bodyPr/>
          <a:lstStyle/>
          <a:p>
            <a:r>
              <a:rPr lang="hi-IN" sz="2400" b="0" i="0" dirty="0">
                <a:solidFill>
                  <a:schemeClr val="accent2">
                    <a:lumMod val="75000"/>
                  </a:schemeClr>
                </a:solidFill>
                <a:effectLst/>
                <a:latin typeface="Roboto" panose="02000000000000000000" pitchFamily="2" charset="0"/>
              </a:rPr>
              <a:t>सप्तम वेग के लक्षण </a:t>
            </a:r>
            <a:r>
              <a:rPr lang="hi-IN"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इस वेग में :</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1. कन्धे (</a:t>
            </a:r>
            <a:r>
              <a:rPr lang="en-US" sz="2000" b="0" i="0" dirty="0">
                <a:solidFill>
                  <a:srgbClr val="000000"/>
                </a:solidFill>
                <a:effectLst/>
                <a:latin typeface="Roboto" panose="02000000000000000000" pitchFamily="2" charset="0"/>
              </a:rPr>
              <a:t>shoulders), </a:t>
            </a:r>
            <a:r>
              <a:rPr lang="hi-IN" sz="2000" b="0" i="0" dirty="0">
                <a:solidFill>
                  <a:srgbClr val="000000"/>
                </a:solidFill>
                <a:effectLst/>
                <a:latin typeface="Roboto" panose="02000000000000000000" pitchFamily="2" charset="0"/>
              </a:rPr>
              <a:t>पीठ (</a:t>
            </a:r>
            <a:r>
              <a:rPr lang="en-US" sz="2000" b="0" i="0" dirty="0">
                <a:solidFill>
                  <a:srgbClr val="000000"/>
                </a:solidFill>
                <a:effectLst/>
                <a:latin typeface="Roboto" panose="02000000000000000000" pitchFamily="2" charset="0"/>
              </a:rPr>
              <a:t>back) </a:t>
            </a:r>
            <a:r>
              <a:rPr lang="hi-IN" sz="2000" b="0" i="0" dirty="0">
                <a:solidFill>
                  <a:srgbClr val="000000"/>
                </a:solidFill>
                <a:effectLst/>
                <a:latin typeface="Roboto" panose="02000000000000000000" pitchFamily="2" charset="0"/>
              </a:rPr>
              <a:t>और कमर (</a:t>
            </a:r>
            <a:r>
              <a:rPr lang="en-US" sz="2000" b="0" i="0" dirty="0">
                <a:solidFill>
                  <a:srgbClr val="000000"/>
                </a:solidFill>
                <a:effectLst/>
                <a:latin typeface="Roboto" panose="02000000000000000000" pitchFamily="2" charset="0"/>
              </a:rPr>
              <a:t>waist) </a:t>
            </a:r>
            <a:r>
              <a:rPr lang="hi-IN" sz="2000" b="0" i="0" dirty="0">
                <a:solidFill>
                  <a:srgbClr val="000000"/>
                </a:solidFill>
                <a:effectLst/>
                <a:latin typeface="Roboto" panose="02000000000000000000" pitchFamily="2" charset="0"/>
              </a:rPr>
              <a:t>का टूटना (</a:t>
            </a:r>
            <a:r>
              <a:rPr lang="en-US" sz="2000" b="0" i="0" dirty="0">
                <a:solidFill>
                  <a:srgbClr val="000000"/>
                </a:solidFill>
                <a:effectLst/>
                <a:latin typeface="Roboto" panose="02000000000000000000" pitchFamily="2" charset="0"/>
              </a:rPr>
              <a:t>pain) </a:t>
            </a:r>
            <a:r>
              <a:rPr lang="hi-IN" sz="2000" b="0" i="0" dirty="0">
                <a:solidFill>
                  <a:srgbClr val="000000"/>
                </a:solidFill>
                <a:effectLst/>
                <a:latin typeface="Roboto" panose="02000000000000000000" pitchFamily="2" charset="0"/>
              </a:rPr>
              <a:t>तथा</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2. श्वासावरोध (</a:t>
            </a:r>
            <a:r>
              <a:rPr lang="en-US" sz="2000" b="0" i="0" dirty="0">
                <a:solidFill>
                  <a:srgbClr val="000000"/>
                </a:solidFill>
                <a:effectLst/>
                <a:latin typeface="Roboto" panose="02000000000000000000" pitchFamily="2" charset="0"/>
              </a:rPr>
              <a:t>dyspnea</a:t>
            </a:r>
            <a:r>
              <a:rPr lang="hi-IN" sz="2000" b="0" i="0" dirty="0">
                <a:solidFill>
                  <a:srgbClr val="000000"/>
                </a:solidFill>
                <a:effectLst/>
                <a:latin typeface="Roboto" panose="02000000000000000000" pitchFamily="2" charset="0"/>
              </a:rPr>
              <a:t>) होता है।</a:t>
            </a:r>
            <a:endParaRPr lang="en-US" sz="2000" b="0" i="0" dirty="0">
              <a:solidFill>
                <a:srgbClr val="000000"/>
              </a:solidFill>
              <a:effectLst/>
              <a:latin typeface="Roboto" panose="02000000000000000000" pitchFamily="2" charset="0"/>
            </a:endParaRPr>
          </a:p>
          <a:p>
            <a:endParaRPr lang="en-US" sz="2000" dirty="0">
              <a:solidFill>
                <a:srgbClr val="000000"/>
              </a:solidFill>
              <a:latin typeface="Roboto" panose="02000000000000000000" pitchFamily="2" charset="0"/>
            </a:endParaRPr>
          </a:p>
          <a:p>
            <a:pPr marL="0" indent="0" algn="ctr">
              <a:buNone/>
            </a:pPr>
            <a:r>
              <a:rPr lang="hi-IN" sz="2400" b="1" i="0" dirty="0">
                <a:solidFill>
                  <a:srgbClr val="FF0000"/>
                </a:solidFill>
                <a:effectLst/>
                <a:latin typeface="Roboto" panose="02000000000000000000" pitchFamily="2" charset="0"/>
              </a:rPr>
              <a:t>तालिका - विभिन्न आचार्यों के मतानुसार वेगों की संख्या</a:t>
            </a:r>
            <a:endParaRPr lang="en-US" sz="2400" b="1" i="0" dirty="0">
              <a:solidFill>
                <a:srgbClr val="FF0000"/>
              </a:solidFill>
              <a:effectLst/>
              <a:latin typeface="Roboto" panose="02000000000000000000" pitchFamily="2" charset="0"/>
            </a:endParaRPr>
          </a:p>
          <a:p>
            <a:pPr marL="0" indent="0">
              <a:buNone/>
            </a:pPr>
            <a:endParaRPr lang="hi-IN" sz="2400" b="1" dirty="0">
              <a:solidFill>
                <a:srgbClr val="FF0000"/>
              </a:solidFill>
            </a:endParaRPr>
          </a:p>
        </p:txBody>
      </p:sp>
      <p:graphicFrame>
        <p:nvGraphicFramePr>
          <p:cNvPr id="6" name="Table 6">
            <a:extLst>
              <a:ext uri="{FF2B5EF4-FFF2-40B4-BE49-F238E27FC236}">
                <a16:creationId xmlns:a16="http://schemas.microsoft.com/office/drawing/2014/main" xmlns="" id="{AFD8A509-74A4-A420-7CED-A20B0741AC91}"/>
              </a:ext>
            </a:extLst>
          </p:cNvPr>
          <p:cNvGraphicFramePr>
            <a:graphicFrameLocks noGrp="1"/>
          </p:cNvGraphicFramePr>
          <p:nvPr>
            <p:extLst>
              <p:ext uri="{D42A27DB-BD31-4B8C-83A1-F6EECF244321}">
                <p14:modId xmlns:p14="http://schemas.microsoft.com/office/powerpoint/2010/main" xmlns="" val="3805270675"/>
              </p:ext>
            </p:extLst>
          </p:nvPr>
        </p:nvGraphicFramePr>
        <p:xfrm>
          <a:off x="2644141" y="3217880"/>
          <a:ext cx="6576059" cy="1918448"/>
        </p:xfrm>
        <a:graphic>
          <a:graphicData uri="http://schemas.openxmlformats.org/drawingml/2006/table">
            <a:tbl>
              <a:tblPr firstRow="1" bandRow="1">
                <a:tableStyleId>{21E4AEA4-8DFA-4A89-87EB-49C32662AFE0}</a:tableStyleId>
              </a:tblPr>
              <a:tblGrid>
                <a:gridCol w="2046731">
                  <a:extLst>
                    <a:ext uri="{9D8B030D-6E8A-4147-A177-3AD203B41FA5}">
                      <a16:colId xmlns:a16="http://schemas.microsoft.com/office/drawing/2014/main" xmlns="" val="3676861706"/>
                    </a:ext>
                  </a:extLst>
                </a:gridCol>
                <a:gridCol w="2264664">
                  <a:extLst>
                    <a:ext uri="{9D8B030D-6E8A-4147-A177-3AD203B41FA5}">
                      <a16:colId xmlns:a16="http://schemas.microsoft.com/office/drawing/2014/main" xmlns="" val="38199519"/>
                    </a:ext>
                  </a:extLst>
                </a:gridCol>
                <a:gridCol w="2264664">
                  <a:extLst>
                    <a:ext uri="{9D8B030D-6E8A-4147-A177-3AD203B41FA5}">
                      <a16:colId xmlns:a16="http://schemas.microsoft.com/office/drawing/2014/main" xmlns="" val="4116864939"/>
                    </a:ext>
                  </a:extLst>
                </a:gridCol>
              </a:tblGrid>
              <a:tr h="479612">
                <a:tc>
                  <a:txBody>
                    <a:bodyPr/>
                    <a:lstStyle/>
                    <a:p>
                      <a:endParaRPr lang="hi-IN"/>
                    </a:p>
                  </a:txBody>
                  <a:tcPr/>
                </a:tc>
                <a:tc>
                  <a:txBody>
                    <a:bodyPr/>
                    <a:lstStyle/>
                    <a:p>
                      <a:r>
                        <a:rPr lang="hi-IN" sz="1800" b="1" i="0" dirty="0">
                          <a:solidFill>
                            <a:schemeClr val="tx1"/>
                          </a:solidFill>
                          <a:effectLst/>
                          <a:latin typeface="Roboto" panose="02000000000000000000" pitchFamily="2" charset="0"/>
                        </a:rPr>
                        <a:t>आचार्य चरक मतेन</a:t>
                      </a:r>
                      <a:endParaRPr lang="hi-IN" dirty="0">
                        <a:solidFill>
                          <a:schemeClr val="tx1"/>
                        </a:solidFill>
                      </a:endParaRPr>
                    </a:p>
                  </a:txBody>
                  <a:tcPr/>
                </a:tc>
                <a:tc>
                  <a:txBody>
                    <a:bodyPr/>
                    <a:lstStyle/>
                    <a:p>
                      <a:r>
                        <a:rPr lang="en-US" sz="1800" b="1" i="0" dirty="0">
                          <a:solidFill>
                            <a:schemeClr val="tx1"/>
                          </a:solidFill>
                          <a:effectLst/>
                          <a:latin typeface="Roboto" panose="02000000000000000000" pitchFamily="2" charset="0"/>
                        </a:rPr>
                        <a:t>   </a:t>
                      </a:r>
                      <a:r>
                        <a:rPr lang="hi-IN" sz="1800" b="1" i="0" dirty="0">
                          <a:solidFill>
                            <a:schemeClr val="tx1"/>
                          </a:solidFill>
                          <a:effectLst/>
                          <a:latin typeface="Roboto" panose="02000000000000000000" pitchFamily="2" charset="0"/>
                        </a:rPr>
                        <a:t>आचार्यसुश्रुत मतेन</a:t>
                      </a:r>
                      <a:endParaRPr lang="hi-IN" dirty="0">
                        <a:solidFill>
                          <a:schemeClr val="tx1"/>
                        </a:solidFill>
                      </a:endParaRPr>
                    </a:p>
                  </a:txBody>
                  <a:tcPr/>
                </a:tc>
                <a:extLst>
                  <a:ext uri="{0D108BD9-81ED-4DB2-BD59-A6C34878D82A}">
                    <a16:rowId xmlns:a16="http://schemas.microsoft.com/office/drawing/2014/main" xmlns="" val="4112957029"/>
                  </a:ext>
                </a:extLst>
              </a:tr>
              <a:tr h="479612">
                <a:tc>
                  <a:txBody>
                    <a:bodyPr/>
                    <a:lstStyle/>
                    <a:p>
                      <a:r>
                        <a:rPr lang="hi-IN" sz="1800" b="0" kern="1200" dirty="0">
                          <a:solidFill>
                            <a:schemeClr val="dk1"/>
                          </a:solidFill>
                          <a:effectLst/>
                        </a:rPr>
                        <a:t>मनुष्यों में</a:t>
                      </a:r>
                      <a:endParaRPr lang="hi-IN" dirty="0"/>
                    </a:p>
                  </a:txBody>
                  <a:tcPr/>
                </a:tc>
                <a:tc>
                  <a:txBody>
                    <a:bodyPr/>
                    <a:lstStyle/>
                    <a:p>
                      <a:r>
                        <a:rPr lang="en-US" dirty="0"/>
                        <a:t>             8</a:t>
                      </a:r>
                      <a:endParaRPr lang="hi-IN" dirty="0"/>
                    </a:p>
                  </a:txBody>
                  <a:tcPr/>
                </a:tc>
                <a:tc>
                  <a:txBody>
                    <a:bodyPr/>
                    <a:lstStyle/>
                    <a:p>
                      <a:r>
                        <a:rPr lang="en-US" dirty="0"/>
                        <a:t>               7</a:t>
                      </a:r>
                      <a:endParaRPr lang="hi-IN" dirty="0"/>
                    </a:p>
                  </a:txBody>
                  <a:tcPr/>
                </a:tc>
                <a:extLst>
                  <a:ext uri="{0D108BD9-81ED-4DB2-BD59-A6C34878D82A}">
                    <a16:rowId xmlns:a16="http://schemas.microsoft.com/office/drawing/2014/main" xmlns="" val="2302616625"/>
                  </a:ext>
                </a:extLst>
              </a:tr>
              <a:tr h="479612">
                <a:tc>
                  <a:txBody>
                    <a:bodyPr/>
                    <a:lstStyle/>
                    <a:p>
                      <a:r>
                        <a:rPr lang="hi-IN" sz="1800" b="0" kern="1200" dirty="0">
                          <a:solidFill>
                            <a:schemeClr val="dk1"/>
                          </a:solidFill>
                          <a:effectLst/>
                        </a:rPr>
                        <a:t>पशुओं में</a:t>
                      </a:r>
                      <a:endParaRPr lang="hi-IN" dirty="0"/>
                    </a:p>
                  </a:txBody>
                  <a:tcPr/>
                </a:tc>
                <a:tc>
                  <a:txBody>
                    <a:bodyPr/>
                    <a:lstStyle/>
                    <a:p>
                      <a:r>
                        <a:rPr lang="en-US" dirty="0"/>
                        <a:t>             4</a:t>
                      </a:r>
                      <a:endParaRPr lang="hi-IN" dirty="0"/>
                    </a:p>
                  </a:txBody>
                  <a:tcPr/>
                </a:tc>
                <a:tc>
                  <a:txBody>
                    <a:bodyPr/>
                    <a:lstStyle/>
                    <a:p>
                      <a:r>
                        <a:rPr lang="en-US" dirty="0"/>
                        <a:t>               4</a:t>
                      </a:r>
                      <a:endParaRPr lang="hi-IN" dirty="0"/>
                    </a:p>
                  </a:txBody>
                  <a:tcPr/>
                </a:tc>
                <a:extLst>
                  <a:ext uri="{0D108BD9-81ED-4DB2-BD59-A6C34878D82A}">
                    <a16:rowId xmlns:a16="http://schemas.microsoft.com/office/drawing/2014/main" xmlns="" val="3200370782"/>
                  </a:ext>
                </a:extLst>
              </a:tr>
              <a:tr h="479612">
                <a:tc>
                  <a:txBody>
                    <a:bodyPr/>
                    <a:lstStyle/>
                    <a:p>
                      <a:r>
                        <a:rPr lang="hi-IN" sz="1800" b="0" kern="1200" dirty="0">
                          <a:solidFill>
                            <a:schemeClr val="dk1"/>
                          </a:solidFill>
                          <a:effectLst/>
                        </a:rPr>
                        <a:t>पक्षियों में</a:t>
                      </a:r>
                      <a:endParaRPr lang="hi-IN" dirty="0"/>
                    </a:p>
                  </a:txBody>
                  <a:tcPr/>
                </a:tc>
                <a:tc>
                  <a:txBody>
                    <a:bodyPr/>
                    <a:lstStyle/>
                    <a:p>
                      <a:r>
                        <a:rPr lang="en-US" dirty="0"/>
                        <a:t>             3</a:t>
                      </a:r>
                      <a:endParaRPr lang="hi-IN" dirty="0"/>
                    </a:p>
                  </a:txBody>
                  <a:tcPr/>
                </a:tc>
                <a:tc>
                  <a:txBody>
                    <a:bodyPr/>
                    <a:lstStyle/>
                    <a:p>
                      <a:r>
                        <a:rPr lang="en-US"/>
                        <a:t>               3</a:t>
                      </a:r>
                      <a:endParaRPr lang="hi-IN" dirty="0"/>
                    </a:p>
                  </a:txBody>
                  <a:tcPr/>
                </a:tc>
                <a:extLst>
                  <a:ext uri="{0D108BD9-81ED-4DB2-BD59-A6C34878D82A}">
                    <a16:rowId xmlns:a16="http://schemas.microsoft.com/office/drawing/2014/main" xmlns="" val="2528121471"/>
                  </a:ext>
                </a:extLst>
              </a:tr>
            </a:tbl>
          </a:graphicData>
        </a:graphic>
      </p:graphicFrame>
    </p:spTree>
    <p:extLst>
      <p:ext uri="{BB962C8B-B14F-4D97-AF65-F5344CB8AC3E}">
        <p14:creationId xmlns:p14="http://schemas.microsoft.com/office/powerpoint/2010/main" xmlns="" val="375570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D5B1B5-EE67-CDD6-B871-88872D8F21B0}"/>
              </a:ext>
            </a:extLst>
          </p:cNvPr>
          <p:cNvSpPr>
            <a:spLocks noGrp="1"/>
          </p:cNvSpPr>
          <p:nvPr>
            <p:ph idx="1"/>
          </p:nvPr>
        </p:nvSpPr>
        <p:spPr>
          <a:xfrm>
            <a:off x="838200" y="400236"/>
            <a:ext cx="10515600" cy="6152963"/>
          </a:xfrm>
        </p:spPr>
        <p:txBody>
          <a:bodyPr>
            <a:normAutofit/>
          </a:bodyPr>
          <a:lstStyle/>
          <a:p>
            <a:pPr marL="0" indent="0" algn="ctr">
              <a:buNone/>
            </a:pPr>
            <a:r>
              <a:rPr lang="hi-IN" sz="3200" b="1" i="0" dirty="0">
                <a:solidFill>
                  <a:srgbClr val="FF0000"/>
                </a:solidFill>
                <a:effectLst/>
                <a:latin typeface="Roboto" panose="02000000000000000000" pitchFamily="2" charset="0"/>
              </a:rPr>
              <a:t>विष का सामान्य चिकित्सा क्रम</a:t>
            </a:r>
            <a:endParaRPr lang="en-US" sz="3200" b="1" i="0" dirty="0">
              <a:solidFill>
                <a:srgbClr val="FF0000"/>
              </a:solidFill>
              <a:effectLst/>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विष-चिकित्सा के दो भेद माने जाते हैं -</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1. सामान्य चिकित्सा-क्रम</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2. विशिष्ट चिकित्सा-क्रम।</a:t>
            </a:r>
            <a:endParaRPr lang="en-US" sz="2000" b="0" i="0" dirty="0">
              <a:solidFill>
                <a:srgbClr val="000000"/>
              </a:solidFill>
              <a:effectLst/>
              <a:latin typeface="Roboto" panose="02000000000000000000" pitchFamily="2" charset="0"/>
            </a:endParaRPr>
          </a:p>
          <a:p>
            <a:pPr marL="0" indent="0" algn="ctr">
              <a:buNone/>
            </a:pPr>
            <a:endParaRPr lang="en-US" sz="2000" dirty="0">
              <a:solidFill>
                <a:srgbClr val="000000"/>
              </a:solidFill>
              <a:latin typeface="Roboto" panose="02000000000000000000" pitchFamily="2" charset="0"/>
            </a:endParaRPr>
          </a:p>
          <a:p>
            <a:pPr marL="0" indent="0" algn="ctr">
              <a:buNone/>
            </a:pPr>
            <a:endParaRPr lang="en-US" sz="2000" b="0" i="0" dirty="0">
              <a:solidFill>
                <a:srgbClr val="000000"/>
              </a:solidFill>
              <a:effectLst/>
              <a:latin typeface="Roboto" panose="02000000000000000000" pitchFamily="2" charset="0"/>
            </a:endParaRPr>
          </a:p>
          <a:p>
            <a:pPr marL="0" indent="0">
              <a:buNone/>
            </a:pPr>
            <a:endParaRPr lang="hi-IN" sz="3200" b="1" dirty="0">
              <a:solidFill>
                <a:srgbClr val="FF0000"/>
              </a:solidFill>
            </a:endParaRPr>
          </a:p>
        </p:txBody>
      </p:sp>
      <p:sp>
        <p:nvSpPr>
          <p:cNvPr id="4" name="Rectangle: Rounded Corners 3">
            <a:extLst>
              <a:ext uri="{FF2B5EF4-FFF2-40B4-BE49-F238E27FC236}">
                <a16:creationId xmlns:a16="http://schemas.microsoft.com/office/drawing/2014/main" xmlns="" id="{2A851448-2776-E8BB-D827-04B9268D1220}"/>
              </a:ext>
            </a:extLst>
          </p:cNvPr>
          <p:cNvSpPr/>
          <p:nvPr/>
        </p:nvSpPr>
        <p:spPr>
          <a:xfrm>
            <a:off x="4728330" y="3097318"/>
            <a:ext cx="1510546" cy="6140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2400" b="0" i="0" dirty="0">
                <a:solidFill>
                  <a:srgbClr val="000000"/>
                </a:solidFill>
                <a:effectLst/>
                <a:latin typeface="Roboto" panose="02000000000000000000" pitchFamily="2" charset="0"/>
              </a:rPr>
              <a:t>विषोपक्रम</a:t>
            </a:r>
            <a:endParaRPr lang="en-US" sz="2400" dirty="0"/>
          </a:p>
        </p:txBody>
      </p:sp>
      <p:cxnSp>
        <p:nvCxnSpPr>
          <p:cNvPr id="6" name="Straight Connector 5">
            <a:extLst>
              <a:ext uri="{FF2B5EF4-FFF2-40B4-BE49-F238E27FC236}">
                <a16:creationId xmlns:a16="http://schemas.microsoft.com/office/drawing/2014/main" xmlns="" id="{94C05542-20B8-618D-8024-5A65AD4A7E8A}"/>
              </a:ext>
            </a:extLst>
          </p:cNvPr>
          <p:cNvCxnSpPr/>
          <p:nvPr/>
        </p:nvCxnSpPr>
        <p:spPr>
          <a:xfrm flipV="1">
            <a:off x="3944471" y="3424518"/>
            <a:ext cx="0" cy="4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551D372-75A2-35BA-308E-EEB467DC812E}"/>
              </a:ext>
            </a:extLst>
          </p:cNvPr>
          <p:cNvCxnSpPr>
            <a:cxnSpLocks/>
          </p:cNvCxnSpPr>
          <p:nvPr/>
        </p:nvCxnSpPr>
        <p:spPr>
          <a:xfrm>
            <a:off x="5462877" y="3711389"/>
            <a:ext cx="0" cy="313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48134BB-82A5-9100-5FD3-15FD1A395265}"/>
              </a:ext>
            </a:extLst>
          </p:cNvPr>
          <p:cNvCxnSpPr/>
          <p:nvPr/>
        </p:nvCxnSpPr>
        <p:spPr>
          <a:xfrm>
            <a:off x="3609980" y="4025153"/>
            <a:ext cx="4078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FAA2169E-8941-9CA1-0236-E83F150FA10B}"/>
              </a:ext>
            </a:extLst>
          </p:cNvPr>
          <p:cNvCxnSpPr/>
          <p:nvPr/>
        </p:nvCxnSpPr>
        <p:spPr>
          <a:xfrm>
            <a:off x="3639671" y="4025153"/>
            <a:ext cx="0" cy="277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4FD401E-8C71-136E-40C3-6EC78C882B7F}"/>
              </a:ext>
            </a:extLst>
          </p:cNvPr>
          <p:cNvCxnSpPr/>
          <p:nvPr/>
        </p:nvCxnSpPr>
        <p:spPr>
          <a:xfrm>
            <a:off x="7679957" y="4011706"/>
            <a:ext cx="0" cy="277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xmlns="" id="{D4D6A12D-8E75-FAEF-E41C-324D1EB976F4}"/>
              </a:ext>
            </a:extLst>
          </p:cNvPr>
          <p:cNvSpPr/>
          <p:nvPr/>
        </p:nvSpPr>
        <p:spPr>
          <a:xfrm>
            <a:off x="6933648" y="4338918"/>
            <a:ext cx="1510546" cy="6140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2000" b="0" i="0" dirty="0">
                <a:solidFill>
                  <a:srgbClr val="000000"/>
                </a:solidFill>
                <a:effectLst/>
                <a:latin typeface="Roboto" panose="02000000000000000000" pitchFamily="2" charset="0"/>
              </a:rPr>
              <a:t>विशिष्ट विषोपक्रम</a:t>
            </a:r>
            <a:endParaRPr lang="en-US" sz="2000" dirty="0"/>
          </a:p>
        </p:txBody>
      </p:sp>
      <p:sp>
        <p:nvSpPr>
          <p:cNvPr id="18" name="Rectangle: Rounded Corners 17">
            <a:extLst>
              <a:ext uri="{FF2B5EF4-FFF2-40B4-BE49-F238E27FC236}">
                <a16:creationId xmlns:a16="http://schemas.microsoft.com/office/drawing/2014/main" xmlns="" id="{0C0B34A5-5E29-F332-4194-19B03EDF072D}"/>
              </a:ext>
            </a:extLst>
          </p:cNvPr>
          <p:cNvSpPr/>
          <p:nvPr/>
        </p:nvSpPr>
        <p:spPr>
          <a:xfrm>
            <a:off x="2884398" y="4314271"/>
            <a:ext cx="1510546" cy="6140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2000" b="0" i="0" dirty="0">
                <a:solidFill>
                  <a:srgbClr val="000000"/>
                </a:solidFill>
                <a:effectLst/>
                <a:latin typeface="Roboto" panose="02000000000000000000" pitchFamily="2" charset="0"/>
              </a:rPr>
              <a:t>सामान्य विषोपक्रम</a:t>
            </a:r>
            <a:endParaRPr lang="en-US" sz="2000" dirty="0"/>
          </a:p>
        </p:txBody>
      </p:sp>
      <p:cxnSp>
        <p:nvCxnSpPr>
          <p:cNvPr id="19" name="Straight Arrow Connector 18">
            <a:extLst>
              <a:ext uri="{FF2B5EF4-FFF2-40B4-BE49-F238E27FC236}">
                <a16:creationId xmlns:a16="http://schemas.microsoft.com/office/drawing/2014/main" xmlns="" id="{C58E653E-BCD9-8C95-398A-CD58E998BE31}"/>
              </a:ext>
            </a:extLst>
          </p:cNvPr>
          <p:cNvCxnSpPr>
            <a:cxnSpLocks/>
          </p:cNvCxnSpPr>
          <p:nvPr/>
        </p:nvCxnSpPr>
        <p:spPr>
          <a:xfrm>
            <a:off x="3469342" y="4952989"/>
            <a:ext cx="0" cy="46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xmlns="" id="{D18D682E-0753-2990-7F33-8330F941E511}"/>
              </a:ext>
            </a:extLst>
          </p:cNvPr>
          <p:cNvSpPr/>
          <p:nvPr/>
        </p:nvSpPr>
        <p:spPr>
          <a:xfrm>
            <a:off x="2674851" y="5414682"/>
            <a:ext cx="1588981" cy="6891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l" rtl="0"/>
            <a:r>
              <a:rPr lang="hi-IN" sz="2400" b="0" i="0" dirty="0">
                <a:solidFill>
                  <a:srgbClr val="000000"/>
                </a:solidFill>
                <a:effectLst/>
                <a:latin typeface="Roboto" panose="02000000000000000000" pitchFamily="2" charset="0"/>
              </a:rPr>
              <a:t/>
            </a:r>
            <a:br>
              <a:rPr lang="hi-IN" sz="2400" b="0" i="0" dirty="0">
                <a:solidFill>
                  <a:srgbClr val="000000"/>
                </a:solidFill>
                <a:effectLst/>
                <a:latin typeface="Roboto" panose="02000000000000000000" pitchFamily="2" charset="0"/>
              </a:rPr>
            </a:br>
            <a:endParaRPr lang="en-US" sz="2400" b="0" i="0" dirty="0">
              <a:solidFill>
                <a:srgbClr val="000000"/>
              </a:solidFill>
              <a:effectLst/>
              <a:latin typeface="Roboto" panose="02000000000000000000" pitchFamily="2" charset="0"/>
            </a:endParaRPr>
          </a:p>
          <a:p>
            <a:pPr algn="ctr" rtl="0"/>
            <a:r>
              <a:rPr lang="en-US" sz="24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चतुर्विशति </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विषोपक्रम</a:t>
            </a:r>
            <a:endParaRPr lang="en-US" sz="2000" b="0" i="0" dirty="0">
              <a:solidFill>
                <a:srgbClr val="000000"/>
              </a:solidFill>
              <a:effectLst/>
              <a:latin typeface="Roboto" panose="02000000000000000000" pitchFamily="2" charset="0"/>
            </a:endParaRPr>
          </a:p>
          <a:p>
            <a:r>
              <a:rPr lang="en-US" sz="2400" dirty="0"/>
              <a:t/>
            </a:r>
            <a:br>
              <a:rPr lang="en-US" sz="2400" dirty="0"/>
            </a:br>
            <a:endParaRPr lang="en-US" sz="2400" dirty="0"/>
          </a:p>
        </p:txBody>
      </p:sp>
    </p:spTree>
    <p:extLst>
      <p:ext uri="{BB962C8B-B14F-4D97-AF65-F5344CB8AC3E}">
        <p14:creationId xmlns:p14="http://schemas.microsoft.com/office/powerpoint/2010/main" xmlns="" val="2158930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481CBC-1E4A-C9E8-446B-BAAB32CFB4ED}"/>
              </a:ext>
            </a:extLst>
          </p:cNvPr>
          <p:cNvSpPr>
            <a:spLocks noGrp="1"/>
          </p:cNvSpPr>
          <p:nvPr>
            <p:ph idx="1"/>
          </p:nvPr>
        </p:nvSpPr>
        <p:spPr>
          <a:xfrm>
            <a:off x="838200" y="493059"/>
            <a:ext cx="10515600" cy="5683904"/>
          </a:xfrm>
        </p:spPr>
        <p:txBody>
          <a:bodyPr>
            <a:normAutofit/>
          </a:bodyPr>
          <a:lstStyle/>
          <a:p>
            <a:pPr>
              <a:buFont typeface="Wingdings" panose="05000000000000000000" pitchFamily="2" charset="2"/>
              <a:buChar char="Ø"/>
            </a:pPr>
            <a:r>
              <a:rPr lang="en-US" sz="3200" b="0" i="0" dirty="0">
                <a:solidFill>
                  <a:srgbClr val="000000"/>
                </a:solidFill>
                <a:effectLst/>
                <a:latin typeface="Roboto" panose="02000000000000000000" pitchFamily="2" charset="0"/>
              </a:rPr>
              <a:t> </a:t>
            </a:r>
            <a:r>
              <a:rPr lang="hi-IN" sz="3200" b="0" i="0" dirty="0">
                <a:solidFill>
                  <a:srgbClr val="FF0000"/>
                </a:solidFill>
                <a:effectLst/>
                <a:latin typeface="Roboto" panose="02000000000000000000" pitchFamily="2" charset="0"/>
              </a:rPr>
              <a:t>चतुर्विशति </a:t>
            </a:r>
            <a:r>
              <a:rPr lang="en-US" sz="3200" b="0" i="0" dirty="0">
                <a:solidFill>
                  <a:srgbClr val="FF0000"/>
                </a:solidFill>
                <a:effectLst/>
                <a:latin typeface="Roboto" panose="02000000000000000000" pitchFamily="2" charset="0"/>
              </a:rPr>
              <a:t> </a:t>
            </a:r>
            <a:r>
              <a:rPr lang="hi-IN" sz="3200" b="0" i="0" dirty="0">
                <a:solidFill>
                  <a:srgbClr val="FF0000"/>
                </a:solidFill>
                <a:effectLst/>
                <a:latin typeface="Roboto" panose="02000000000000000000" pitchFamily="2" charset="0"/>
              </a:rPr>
              <a:t>विषोपक्रम</a:t>
            </a:r>
            <a:r>
              <a:rPr lang="en-US" sz="3200" b="0" i="0" dirty="0">
                <a:solidFill>
                  <a:srgbClr val="FF0000"/>
                </a:solidFill>
                <a:effectLst/>
                <a:latin typeface="Roboto" panose="02000000000000000000" pitchFamily="2" charset="0"/>
              </a:rPr>
              <a:t> :-</a:t>
            </a:r>
          </a:p>
          <a:p>
            <a:pPr marL="0" indent="0">
              <a:buNone/>
            </a:pPr>
            <a:endParaRPr lang="en-US" sz="32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1. </a:t>
            </a:r>
            <a:r>
              <a:rPr lang="hi-IN" sz="2000" dirty="0"/>
              <a:t>मंत्र</a:t>
            </a:r>
            <a:r>
              <a:rPr lang="en-US" sz="2000" dirty="0"/>
              <a:t> ( </a:t>
            </a:r>
            <a:r>
              <a:rPr lang="en-US" sz="2000" dirty="0" err="1"/>
              <a:t>Inchantations</a:t>
            </a:r>
            <a:r>
              <a:rPr lang="en-US" sz="2000" dirty="0"/>
              <a:t>)</a:t>
            </a:r>
          </a:p>
          <a:p>
            <a:pPr marL="0" indent="0">
              <a:buNone/>
            </a:pPr>
            <a:r>
              <a:rPr lang="en-US" sz="2000" dirty="0"/>
              <a:t>2. </a:t>
            </a:r>
            <a:r>
              <a:rPr lang="hi-IN" sz="2000" dirty="0"/>
              <a:t>अरिष्टाबंधन</a:t>
            </a:r>
            <a:r>
              <a:rPr lang="en-US" sz="2000" dirty="0"/>
              <a:t> (Binding, Application of </a:t>
            </a:r>
            <a:r>
              <a:rPr lang="en-US" sz="2000" dirty="0" err="1"/>
              <a:t>torniquette</a:t>
            </a:r>
            <a:r>
              <a:rPr lang="en-US" sz="2000" dirty="0"/>
              <a:t>)</a:t>
            </a:r>
          </a:p>
          <a:p>
            <a:pPr marL="0" indent="0">
              <a:buNone/>
            </a:pPr>
            <a:r>
              <a:rPr lang="en-US" sz="2000" dirty="0"/>
              <a:t>3. </a:t>
            </a:r>
            <a:r>
              <a:rPr lang="hi-IN" sz="2000" dirty="0"/>
              <a:t>उत्कर्तन</a:t>
            </a:r>
            <a:r>
              <a:rPr lang="en-US" sz="2000" dirty="0"/>
              <a:t> (incision)</a:t>
            </a:r>
          </a:p>
          <a:p>
            <a:pPr marL="0" indent="0">
              <a:buNone/>
            </a:pPr>
            <a:r>
              <a:rPr lang="en-US" sz="2000" dirty="0"/>
              <a:t>4. </a:t>
            </a:r>
            <a:r>
              <a:rPr lang="hi-IN" sz="2000" dirty="0"/>
              <a:t>निष्पीडन</a:t>
            </a:r>
            <a:r>
              <a:rPr lang="en-US" sz="2000" dirty="0"/>
              <a:t> (Compression)</a:t>
            </a:r>
          </a:p>
          <a:p>
            <a:pPr marL="0" indent="0">
              <a:buNone/>
            </a:pPr>
            <a:r>
              <a:rPr lang="en-US" sz="2000" dirty="0"/>
              <a:t>5. </a:t>
            </a:r>
            <a:r>
              <a:rPr lang="hi-IN" sz="2000" dirty="0"/>
              <a:t>चूषण </a:t>
            </a:r>
            <a:r>
              <a:rPr lang="en-US" sz="2000" dirty="0"/>
              <a:t>(Sucking)</a:t>
            </a:r>
          </a:p>
          <a:p>
            <a:pPr marL="0" indent="0">
              <a:buNone/>
            </a:pPr>
            <a:r>
              <a:rPr lang="en-US" sz="2000" dirty="0"/>
              <a:t>6. </a:t>
            </a:r>
            <a:r>
              <a:rPr lang="hi-IN" sz="2000" dirty="0"/>
              <a:t>अग्निकर्म</a:t>
            </a:r>
            <a:r>
              <a:rPr lang="en-US" sz="2000" dirty="0"/>
              <a:t> (Cauterization)</a:t>
            </a:r>
          </a:p>
          <a:p>
            <a:pPr marL="0" indent="0">
              <a:buNone/>
            </a:pPr>
            <a:r>
              <a:rPr lang="en-US" sz="2000" dirty="0"/>
              <a:t>7.  </a:t>
            </a:r>
            <a:r>
              <a:rPr lang="hi-IN" sz="2000" dirty="0"/>
              <a:t>पारिषेक</a:t>
            </a:r>
            <a:r>
              <a:rPr lang="en-US" sz="2000" dirty="0"/>
              <a:t> (Irrigation)</a:t>
            </a:r>
            <a:r>
              <a:rPr lang="hi-IN" sz="2000" dirty="0"/>
              <a:t> </a:t>
            </a:r>
            <a:r>
              <a:rPr lang="en-US" sz="2000" dirty="0"/>
              <a:t> </a:t>
            </a:r>
          </a:p>
          <a:p>
            <a:pPr marL="0" indent="0">
              <a:buNone/>
            </a:pPr>
            <a:r>
              <a:rPr lang="en-US" sz="2000" dirty="0"/>
              <a:t>8.  </a:t>
            </a:r>
            <a:r>
              <a:rPr lang="hi-IN" sz="2000" dirty="0"/>
              <a:t>अवगाह</a:t>
            </a:r>
            <a:r>
              <a:rPr lang="en-US" sz="2000" dirty="0"/>
              <a:t> (Immersion)</a:t>
            </a:r>
          </a:p>
          <a:p>
            <a:pPr marL="0" indent="0">
              <a:buNone/>
            </a:pPr>
            <a:r>
              <a:rPr lang="en-US" sz="2000" dirty="0"/>
              <a:t>9.  </a:t>
            </a:r>
            <a:r>
              <a:rPr lang="hi-IN" sz="2000" dirty="0"/>
              <a:t>रक्तमोक्षण</a:t>
            </a:r>
            <a:r>
              <a:rPr lang="en-US" sz="2000" dirty="0"/>
              <a:t> (Blood letting) </a:t>
            </a:r>
            <a:r>
              <a:rPr lang="hi-IN" sz="2000" dirty="0"/>
              <a:t>वमन</a:t>
            </a:r>
            <a:r>
              <a:rPr lang="en-US" sz="2000" dirty="0"/>
              <a:t> (Emesis)</a:t>
            </a:r>
          </a:p>
          <a:p>
            <a:pPr marL="0" indent="0">
              <a:buNone/>
            </a:pPr>
            <a:r>
              <a:rPr lang="en-US" sz="2000" dirty="0"/>
              <a:t>11.  </a:t>
            </a:r>
            <a:r>
              <a:rPr lang="hi-IN" sz="2000" dirty="0"/>
              <a:t>विरेचन </a:t>
            </a:r>
            <a:r>
              <a:rPr lang="en-US" sz="2000" dirty="0"/>
              <a:t> (Purgation)</a:t>
            </a:r>
            <a:r>
              <a:rPr lang="hi-IN" sz="2000" dirty="0"/>
              <a:t> </a:t>
            </a:r>
            <a:endParaRPr lang="en-US" sz="2000" b="0" i="0" dirty="0">
              <a:solidFill>
                <a:srgbClr val="000000"/>
              </a:solidFill>
              <a:effectLst/>
              <a:latin typeface="Roboto" panose="02000000000000000000" pitchFamily="2" charset="0"/>
            </a:endParaRPr>
          </a:p>
          <a:p>
            <a:endParaRPr lang="hi-IN" dirty="0"/>
          </a:p>
        </p:txBody>
      </p:sp>
    </p:spTree>
    <p:extLst>
      <p:ext uri="{BB962C8B-B14F-4D97-AF65-F5344CB8AC3E}">
        <p14:creationId xmlns:p14="http://schemas.microsoft.com/office/powerpoint/2010/main" xmlns="" val="1827220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F1DEFF-DBC5-AABF-9782-3DD1F4B989A0}"/>
              </a:ext>
            </a:extLst>
          </p:cNvPr>
          <p:cNvSpPr>
            <a:spLocks noGrp="1"/>
          </p:cNvSpPr>
          <p:nvPr>
            <p:ph idx="1"/>
          </p:nvPr>
        </p:nvSpPr>
        <p:spPr>
          <a:xfrm>
            <a:off x="838200" y="430306"/>
            <a:ext cx="10515600" cy="5746657"/>
          </a:xfrm>
        </p:spPr>
        <p:txBody>
          <a:bodyPr>
            <a:normAutofit/>
          </a:bodyPr>
          <a:lstStyle/>
          <a:p>
            <a:pPr marL="514350" indent="-514350">
              <a:buAutoNum type="arabicPeriod" startAt="12"/>
            </a:pPr>
            <a:r>
              <a:rPr lang="hi-IN" sz="2000" dirty="0"/>
              <a:t>उपधान</a:t>
            </a:r>
            <a:r>
              <a:rPr lang="en-US" sz="2000" dirty="0"/>
              <a:t> (Application of medicine over the </a:t>
            </a:r>
            <a:r>
              <a:rPr lang="en-US" sz="2000" dirty="0" err="1"/>
              <a:t>incisied</a:t>
            </a:r>
            <a:r>
              <a:rPr lang="en-US" sz="2000" dirty="0"/>
              <a:t> scalp)</a:t>
            </a:r>
          </a:p>
          <a:p>
            <a:pPr marL="514350" indent="-514350">
              <a:buAutoNum type="arabicPeriod" startAt="12"/>
            </a:pPr>
            <a:r>
              <a:rPr lang="en-US" sz="2000" dirty="0"/>
              <a:t> </a:t>
            </a:r>
            <a:r>
              <a:rPr lang="hi-IN" sz="2000" dirty="0"/>
              <a:t>हृदयआवरण</a:t>
            </a:r>
            <a:r>
              <a:rPr lang="en-US" sz="2000" dirty="0"/>
              <a:t> (Cardio- protection)</a:t>
            </a:r>
          </a:p>
          <a:p>
            <a:pPr marL="514350" indent="-514350">
              <a:buAutoNum type="arabicPeriod" startAt="12"/>
            </a:pPr>
            <a:r>
              <a:rPr lang="en-US" sz="2000" dirty="0"/>
              <a:t> </a:t>
            </a:r>
            <a:r>
              <a:rPr lang="hi-IN" sz="2000" dirty="0"/>
              <a:t>अंजन</a:t>
            </a:r>
            <a:r>
              <a:rPr lang="en-US" sz="2000" dirty="0"/>
              <a:t> (Collyrium)</a:t>
            </a:r>
          </a:p>
          <a:p>
            <a:pPr marL="514350" indent="-514350">
              <a:buAutoNum type="arabicPeriod" startAt="12"/>
            </a:pPr>
            <a:r>
              <a:rPr lang="hi-IN" sz="2000" dirty="0"/>
              <a:t>नस्य</a:t>
            </a:r>
            <a:r>
              <a:rPr lang="en-US" sz="2000" dirty="0"/>
              <a:t> (Snuffing)</a:t>
            </a:r>
          </a:p>
          <a:p>
            <a:pPr marL="514350" indent="-514350">
              <a:buAutoNum type="arabicPeriod" startAt="12"/>
            </a:pPr>
            <a:r>
              <a:rPr lang="hi-IN" sz="2000" dirty="0"/>
              <a:t>धूम</a:t>
            </a:r>
            <a:r>
              <a:rPr lang="en-US" sz="2000" dirty="0"/>
              <a:t> (Fumigation)</a:t>
            </a:r>
          </a:p>
          <a:p>
            <a:pPr marL="514350" indent="-514350">
              <a:buAutoNum type="arabicPeriod" startAt="12"/>
            </a:pPr>
            <a:r>
              <a:rPr lang="hi-IN" sz="2000" dirty="0"/>
              <a:t>लेह</a:t>
            </a:r>
            <a:r>
              <a:rPr lang="en-US" sz="2000" dirty="0"/>
              <a:t> (Linctus)</a:t>
            </a:r>
          </a:p>
          <a:p>
            <a:pPr marL="514350" indent="-514350">
              <a:buAutoNum type="arabicPeriod" startAt="12"/>
            </a:pPr>
            <a:r>
              <a:rPr lang="hi-IN" sz="2000" dirty="0"/>
              <a:t>औषध</a:t>
            </a:r>
            <a:r>
              <a:rPr lang="en-US" sz="2000" dirty="0"/>
              <a:t> (Medication)</a:t>
            </a:r>
          </a:p>
          <a:p>
            <a:pPr marL="514350" indent="-514350">
              <a:buAutoNum type="arabicPeriod" startAt="12"/>
            </a:pPr>
            <a:r>
              <a:rPr lang="hi-IN" sz="2000" dirty="0"/>
              <a:t>प्रशमन / प्रधमन</a:t>
            </a:r>
            <a:r>
              <a:rPr lang="en-US" sz="2000" dirty="0"/>
              <a:t> (Poison pacifying/ blowing)</a:t>
            </a:r>
          </a:p>
          <a:p>
            <a:pPr marL="514350" indent="-514350">
              <a:buAutoNum type="arabicPeriod" startAt="12"/>
            </a:pPr>
            <a:r>
              <a:rPr lang="en-US" sz="2000" dirty="0"/>
              <a:t> </a:t>
            </a:r>
            <a:r>
              <a:rPr lang="hi-IN" sz="2000" dirty="0"/>
              <a:t>प्रतिसारण</a:t>
            </a:r>
            <a:r>
              <a:rPr lang="en-US" sz="2000" dirty="0"/>
              <a:t> (Scrubbing)</a:t>
            </a:r>
          </a:p>
          <a:p>
            <a:pPr marL="514350" indent="-514350">
              <a:buAutoNum type="arabicPeriod" startAt="12"/>
            </a:pPr>
            <a:r>
              <a:rPr lang="en-US" sz="2000" dirty="0"/>
              <a:t> </a:t>
            </a:r>
            <a:r>
              <a:rPr lang="hi-IN" sz="2000" dirty="0"/>
              <a:t>प्रतिविष</a:t>
            </a:r>
            <a:r>
              <a:rPr lang="en-US" sz="2000" dirty="0"/>
              <a:t> (Antidote)</a:t>
            </a:r>
          </a:p>
          <a:p>
            <a:pPr marL="514350" indent="-514350">
              <a:buAutoNum type="arabicPeriod" startAt="12"/>
            </a:pPr>
            <a:r>
              <a:rPr lang="hi-IN" sz="2000" dirty="0"/>
              <a:t>संज्ञास्थापन</a:t>
            </a:r>
            <a:r>
              <a:rPr lang="en-US" sz="2000" dirty="0"/>
              <a:t> (Resuscitation)</a:t>
            </a:r>
          </a:p>
          <a:p>
            <a:pPr marL="514350" indent="-514350">
              <a:buAutoNum type="arabicPeriod" startAt="12"/>
            </a:pPr>
            <a:r>
              <a:rPr lang="hi-IN" sz="2000" dirty="0"/>
              <a:t>लेप </a:t>
            </a:r>
            <a:r>
              <a:rPr lang="en-US" sz="2000" dirty="0"/>
              <a:t>(Ointment)</a:t>
            </a:r>
          </a:p>
          <a:p>
            <a:pPr marL="514350" indent="-514350">
              <a:buAutoNum type="arabicPeriod" startAt="12"/>
            </a:pPr>
            <a:r>
              <a:rPr lang="hi-IN" sz="2000" b="0" i="0" dirty="0">
                <a:solidFill>
                  <a:srgbClr val="000000"/>
                </a:solidFill>
                <a:effectLst/>
                <a:latin typeface="Roboto" panose="02000000000000000000" pitchFamily="2" charset="0"/>
              </a:rPr>
              <a:t>मृतसंजवीन</a:t>
            </a:r>
            <a:r>
              <a:rPr lang="en-US" sz="2000" b="0" i="0" dirty="0">
                <a:solidFill>
                  <a:srgbClr val="000000"/>
                </a:solidFill>
                <a:effectLst/>
                <a:latin typeface="Roboto" panose="02000000000000000000" pitchFamily="2" charset="0"/>
              </a:rPr>
              <a:t> (Revival)</a:t>
            </a:r>
            <a:endParaRPr lang="hi-IN" sz="2000" dirty="0"/>
          </a:p>
        </p:txBody>
      </p:sp>
    </p:spTree>
    <p:extLst>
      <p:ext uri="{BB962C8B-B14F-4D97-AF65-F5344CB8AC3E}">
        <p14:creationId xmlns:p14="http://schemas.microsoft.com/office/powerpoint/2010/main" xmlns="" val="3384777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783CEA-47D3-3901-FE17-11303C7AB2AF}"/>
              </a:ext>
            </a:extLst>
          </p:cNvPr>
          <p:cNvSpPr>
            <a:spLocks noGrp="1"/>
          </p:cNvSpPr>
          <p:nvPr>
            <p:ph idx="1"/>
          </p:nvPr>
        </p:nvSpPr>
        <p:spPr>
          <a:xfrm>
            <a:off x="677334" y="331695"/>
            <a:ext cx="8596668" cy="5709668"/>
          </a:xfrm>
        </p:spPr>
        <p:txBody>
          <a:bodyPr/>
          <a:lstStyle/>
          <a:p>
            <a:pPr marL="0" indent="0" algn="ctr" rtl="0">
              <a:buNone/>
            </a:pPr>
            <a:r>
              <a:rPr lang="hi-IN" sz="3200" b="1" i="0" u="sng" dirty="0">
                <a:solidFill>
                  <a:srgbClr val="FF0000"/>
                </a:solidFill>
                <a:effectLst/>
                <a:latin typeface="Roboto" panose="02000000000000000000" pitchFamily="2" charset="0"/>
              </a:rPr>
              <a:t>आम विष</a:t>
            </a:r>
            <a:endParaRPr lang="en-US" sz="3200" b="1" i="0" u="sng" dirty="0">
              <a:solidFill>
                <a:srgbClr val="FF0000"/>
              </a:solidFill>
              <a:effectLst/>
              <a:latin typeface="Roboto" panose="02000000000000000000" pitchFamily="2" charset="0"/>
            </a:endParaRPr>
          </a:p>
          <a:p>
            <a:pPr algn="l" rtl="0"/>
            <a:endParaRPr lang="en-US" dirty="0">
              <a:solidFill>
                <a:srgbClr val="000000"/>
              </a:solidFill>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आयुर्वेद में आम का वर्णन दो रूपों में किया गया है। प्रथम आम का वर्णन आम</a:t>
            </a:r>
            <a:endParaRPr lang="en-US" sz="2000" b="0" i="0" dirty="0">
              <a:solidFill>
                <a:srgbClr val="000000"/>
              </a:solidFill>
              <a:effectLst/>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रस के लिए किया गया है जिसका वर्णन अभी पूर्व में किया गया है तथा दूसरा</a:t>
            </a:r>
            <a:endParaRPr lang="en-US" sz="2000" b="0" i="0" dirty="0">
              <a:solidFill>
                <a:srgbClr val="000000"/>
              </a:solidFill>
              <a:effectLst/>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आम विष का उल्लेख प्राप्त होता है। चरक संहिता के विमान स्थान अ.३</a:t>
            </a:r>
            <a:endParaRPr lang="en-US" sz="2000" b="0" i="0" dirty="0">
              <a:solidFill>
                <a:srgbClr val="000000"/>
              </a:solidFill>
              <a:effectLst/>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त्रिविधकुक्षीयाध्याय में इसका उल्लेख किया है वास्तव में यह भी आम अर्थात्</a:t>
            </a:r>
            <a:endParaRPr lang="en-US" sz="2000" b="0" i="0" dirty="0">
              <a:solidFill>
                <a:srgbClr val="000000"/>
              </a:solidFill>
              <a:effectLst/>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अपक्वाहार की ही अवधारणा है परन्तु इसमें उत्पन्न आम विषवत् प्रभावशाली</a:t>
            </a:r>
            <a:endParaRPr lang="en-US" sz="2000" b="0" i="0" dirty="0">
              <a:solidFill>
                <a:srgbClr val="000000"/>
              </a:solidFill>
              <a:effectLst/>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होता है अतः आम विष कहा जाता है। आचार्य वाग्भट्ट के अनुसार</a:t>
            </a:r>
            <a:r>
              <a:rPr lang="en-US" sz="2000" b="0" i="0" dirty="0">
                <a:solidFill>
                  <a:srgbClr val="000000"/>
                </a:solidFill>
                <a:effectLst/>
                <a:latin typeface="Roboto" panose="02000000000000000000" pitchFamily="2" charset="0"/>
              </a:rPr>
              <a:t>- </a:t>
            </a:r>
          </a:p>
          <a:p>
            <a:pPr marL="0" indent="0" algn="l" rtl="0">
              <a:buNone/>
            </a:pPr>
            <a:endParaRPr lang="en-US" sz="2000" dirty="0">
              <a:solidFill>
                <a:srgbClr val="000000"/>
              </a:solidFill>
              <a:latin typeface="Roboto" panose="02000000000000000000" pitchFamily="2" charset="0"/>
            </a:endParaRPr>
          </a:p>
          <a:p>
            <a:pPr marL="0" indent="0" algn="l" rtl="0">
              <a:buNone/>
            </a:pPr>
            <a:r>
              <a:rPr lang="hi-IN" sz="2400" b="0" i="0" dirty="0">
                <a:solidFill>
                  <a:srgbClr val="0070C0"/>
                </a:solidFill>
                <a:effectLst/>
                <a:latin typeface="Roboto" panose="02000000000000000000" pitchFamily="2" charset="0"/>
              </a:rPr>
              <a:t>विरुद्धाध्यशनाजीर्णशीलिनां विषलक्षणम्।</a:t>
            </a:r>
            <a:endParaRPr lang="en-US" sz="2400" b="0" i="0" dirty="0">
              <a:solidFill>
                <a:srgbClr val="0070C0"/>
              </a:solidFill>
              <a:effectLst/>
              <a:latin typeface="Roboto" panose="02000000000000000000" pitchFamily="2" charset="0"/>
            </a:endParaRPr>
          </a:p>
          <a:p>
            <a:pPr marL="0" indent="0" algn="l" rtl="0">
              <a:buNone/>
            </a:pPr>
            <a:r>
              <a:rPr lang="hi-IN" sz="2400" b="0" i="0" dirty="0">
                <a:solidFill>
                  <a:srgbClr val="0070C0"/>
                </a:solidFill>
                <a:effectLst/>
                <a:latin typeface="Roboto" panose="02000000000000000000" pitchFamily="2" charset="0"/>
              </a:rPr>
              <a:t>आम दोषं महाघोरं वर्जयेद् विषसंज्ञकम् । </a:t>
            </a:r>
            <a:endParaRPr lang="en-US" sz="2400" b="0" i="0" dirty="0">
              <a:solidFill>
                <a:srgbClr val="0070C0"/>
              </a:solidFill>
              <a:effectLst/>
              <a:latin typeface="Roboto" panose="02000000000000000000" pitchFamily="2" charset="0"/>
            </a:endParaRPr>
          </a:p>
          <a:p>
            <a:pPr marL="0" indent="0" algn="l" rtl="0">
              <a:buNone/>
            </a:pPr>
            <a:r>
              <a:rPr lang="hi-IN" sz="2400" b="0" i="0" dirty="0">
                <a:solidFill>
                  <a:srgbClr val="0070C0"/>
                </a:solidFill>
                <a:effectLst/>
                <a:latin typeface="Roboto" panose="02000000000000000000" pitchFamily="2" charset="0"/>
              </a:rPr>
              <a:t>विषरूपाशुकारित्वात् विरुद्धोपक्रमत्त्वतः। </a:t>
            </a:r>
            <a:r>
              <a:rPr lang="en-US" sz="2400" b="0" i="0" dirty="0">
                <a:solidFill>
                  <a:schemeClr val="tx1"/>
                </a:solidFill>
                <a:effectLst/>
                <a:latin typeface="Roboto" panose="02000000000000000000" pitchFamily="2" charset="0"/>
              </a:rPr>
              <a:t>(</a:t>
            </a:r>
            <a:r>
              <a:rPr lang="hi-IN" sz="2400" b="0" i="0" dirty="0">
                <a:solidFill>
                  <a:schemeClr val="tx1"/>
                </a:solidFill>
                <a:effectLst/>
                <a:latin typeface="Roboto" panose="02000000000000000000" pitchFamily="2" charset="0"/>
              </a:rPr>
              <a:t>वा.सू. </a:t>
            </a:r>
            <a:r>
              <a:rPr lang="en-US" sz="2400" b="0" i="0" dirty="0">
                <a:solidFill>
                  <a:schemeClr val="tx1"/>
                </a:solidFill>
                <a:effectLst/>
                <a:latin typeface="Roboto" panose="02000000000000000000" pitchFamily="2" charset="0"/>
              </a:rPr>
              <a:t>5</a:t>
            </a:r>
            <a:r>
              <a:rPr lang="hi-IN" sz="2400" b="0" i="0" dirty="0">
                <a:solidFill>
                  <a:schemeClr val="tx1"/>
                </a:solidFill>
                <a:effectLst/>
                <a:latin typeface="Roboto" panose="02000000000000000000" pitchFamily="2" charset="0"/>
              </a:rPr>
              <a:t>/</a:t>
            </a:r>
            <a:r>
              <a:rPr lang="en-US" sz="2400" b="0" i="0" dirty="0">
                <a:solidFill>
                  <a:schemeClr val="tx1"/>
                </a:solidFill>
                <a:effectLst/>
                <a:latin typeface="Roboto" panose="02000000000000000000" pitchFamily="2" charset="0"/>
              </a:rPr>
              <a:t>13</a:t>
            </a:r>
            <a:r>
              <a:rPr lang="hi-IN" sz="2400" b="0" i="0" dirty="0">
                <a:solidFill>
                  <a:schemeClr val="tx1"/>
                </a:solidFill>
                <a:effectLst/>
                <a:latin typeface="Roboto" panose="02000000000000000000" pitchFamily="2" charset="0"/>
              </a:rPr>
              <a:t>-</a:t>
            </a:r>
            <a:r>
              <a:rPr lang="en-US" sz="2400" b="0" i="0" dirty="0">
                <a:solidFill>
                  <a:schemeClr val="tx1"/>
                </a:solidFill>
                <a:effectLst/>
                <a:latin typeface="Roboto" panose="02000000000000000000" pitchFamily="2" charset="0"/>
              </a:rPr>
              <a:t>14</a:t>
            </a:r>
            <a:r>
              <a:rPr lang="en-US" sz="2400" dirty="0">
                <a:solidFill>
                  <a:schemeClr val="tx1"/>
                </a:solidFill>
                <a:latin typeface="Roboto" panose="02000000000000000000" pitchFamily="2" charset="0"/>
              </a:rPr>
              <a:t>)</a:t>
            </a:r>
            <a:endParaRPr lang="en-US" sz="2400" b="0" i="0" dirty="0">
              <a:solidFill>
                <a:schemeClr val="tx1"/>
              </a:solidFill>
              <a:effectLst/>
              <a:latin typeface="Roboto" panose="02000000000000000000" pitchFamily="2" charset="0"/>
            </a:endParaRPr>
          </a:p>
        </p:txBody>
      </p:sp>
    </p:spTree>
    <p:extLst>
      <p:ext uri="{BB962C8B-B14F-4D97-AF65-F5344CB8AC3E}">
        <p14:creationId xmlns:p14="http://schemas.microsoft.com/office/powerpoint/2010/main" xmlns="" val="3784661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9CAAD1-7180-7D1E-79D8-277C90592D65}"/>
              </a:ext>
            </a:extLst>
          </p:cNvPr>
          <p:cNvSpPr>
            <a:spLocks noGrp="1"/>
          </p:cNvSpPr>
          <p:nvPr>
            <p:ph idx="1"/>
          </p:nvPr>
        </p:nvSpPr>
        <p:spPr>
          <a:xfrm>
            <a:off x="677334" y="376519"/>
            <a:ext cx="8596668" cy="5664844"/>
          </a:xfrm>
        </p:spPr>
        <p:txBody>
          <a:bodyPr>
            <a:noAutofit/>
          </a:bodyPr>
          <a:lstStyle/>
          <a:p>
            <a:pPr algn="l" rtl="0"/>
            <a:r>
              <a:rPr lang="hi-IN" sz="2000" b="0" i="0" dirty="0">
                <a:solidFill>
                  <a:srgbClr val="000000"/>
                </a:solidFill>
                <a:effectLst/>
                <a:latin typeface="Roboto" panose="02000000000000000000" pitchFamily="2" charset="0"/>
              </a:rPr>
              <a:t>अर्थात् परस्पर विरुद्ध आहार द्रव्यों के सेवन से, पूर्व भोजन के बिना पाचन</a:t>
            </a:r>
            <a:endParaRPr lang="en-US" sz="2000" b="0" i="0" dirty="0">
              <a:solidFill>
                <a:srgbClr val="000000"/>
              </a:solidFill>
              <a:effectLst/>
              <a:latin typeface="Roboto" panose="02000000000000000000" pitchFamily="2" charset="0"/>
            </a:endParaRPr>
          </a:p>
          <a:p>
            <a:pPr marL="0" indent="0" algn="l" rtl="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हुए पुनःआहार ग्रहण करने से जब वह आहार जीर्ण नहीं होता है तो उससे</a:t>
            </a:r>
            <a:endParaRPr lang="en-US" sz="2000" b="0" i="0" dirty="0">
              <a:solidFill>
                <a:srgbClr val="000000"/>
              </a:solidFill>
              <a:effectLst/>
              <a:latin typeface="Roboto" panose="02000000000000000000" pitchFamily="2" charset="0"/>
            </a:endParaRPr>
          </a:p>
          <a:p>
            <a:pPr marL="0" indent="0" algn="l" rtl="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आम की उत्पत्ति</a:t>
            </a: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होती है। यह आम अति भयंकर व्याधियां उत्पन्न करने के</a:t>
            </a:r>
            <a:endParaRPr lang="en-US" sz="2000" b="0" i="0" dirty="0">
              <a:solidFill>
                <a:srgbClr val="000000"/>
              </a:solidFill>
              <a:effectLst/>
              <a:latin typeface="Roboto" panose="02000000000000000000" pitchFamily="2" charset="0"/>
            </a:endParaRPr>
          </a:p>
          <a:p>
            <a:pPr marL="0" indent="0" algn="l" rtl="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कारण विष कहा जाता है</a:t>
            </a: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यह विष रुप आम या आम विष आशुकारी होने से</a:t>
            </a:r>
            <a:endParaRPr lang="en-US" sz="2000" b="0" i="0" dirty="0">
              <a:solidFill>
                <a:srgbClr val="000000"/>
              </a:solidFill>
              <a:effectLst/>
              <a:latin typeface="Roboto" panose="02000000000000000000" pitchFamily="2" charset="0"/>
            </a:endParaRPr>
          </a:p>
          <a:p>
            <a:pPr marL="0" indent="0" algn="l" rtl="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आपात्तकालिक व्याधियां उत्पन्न</a:t>
            </a: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करता है। आचार्य चरक ने च. वि.३ में कहा</a:t>
            </a:r>
            <a:endParaRPr lang="en-US" sz="2000" b="0" i="0" dirty="0">
              <a:solidFill>
                <a:srgbClr val="000000"/>
              </a:solidFill>
              <a:effectLst/>
              <a:latin typeface="Roboto" panose="02000000000000000000" pitchFamily="2" charset="0"/>
            </a:endParaRPr>
          </a:p>
          <a:p>
            <a:pPr marL="0" indent="0" algn="l" rtl="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है कि-</a:t>
            </a:r>
            <a:endParaRPr lang="en-US" sz="2000" b="0" i="0" dirty="0">
              <a:solidFill>
                <a:srgbClr val="000000"/>
              </a:solidFill>
              <a:effectLst/>
              <a:latin typeface="Roboto" panose="02000000000000000000" pitchFamily="2" charset="0"/>
            </a:endParaRPr>
          </a:p>
          <a:p>
            <a:pPr marL="0" indent="0" algn="l" rtl="0">
              <a:buNone/>
            </a:pP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विरुद्ध भोजन करने वाले, अध्यशन व अजीर्णाशन करने वाले, पुरुष के आम</a:t>
            </a:r>
            <a:endParaRPr lang="en-US" sz="2000" b="0" i="0" dirty="0">
              <a:solidFill>
                <a:srgbClr val="000000"/>
              </a:solidFill>
              <a:effectLst/>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दोष को</a:t>
            </a: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विष के समान लक्षण उत्पन्न करने से इसे आम विष कहा जाता है।</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यह शीघ्र मारक</a:t>
            </a: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(आशुकारी) और चिकित्सा विरुद्ध होने के कारण असाध्य</a:t>
            </a:r>
            <a:r>
              <a:rPr lang="en-US" sz="2000" b="0" i="0" dirty="0">
                <a:solidFill>
                  <a:srgbClr val="000000"/>
                </a:solidFill>
                <a:effectLst/>
                <a:latin typeface="Roboto" panose="02000000000000000000" pitchFamily="2" charset="0"/>
              </a:rPr>
              <a:t>      </a:t>
            </a: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होता है।</a:t>
            </a:r>
            <a:r>
              <a:rPr lang="en-US" sz="2000" dirty="0"/>
              <a:t/>
            </a:r>
            <a:br>
              <a:rPr lang="en-US" sz="2000" dirty="0"/>
            </a:br>
            <a:endParaRPr lang="hi-IN" sz="2000" dirty="0"/>
          </a:p>
        </p:txBody>
      </p:sp>
    </p:spTree>
    <p:extLst>
      <p:ext uri="{BB962C8B-B14F-4D97-AF65-F5344CB8AC3E}">
        <p14:creationId xmlns:p14="http://schemas.microsoft.com/office/powerpoint/2010/main" xmlns="" val="752044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FD9F525-34C9-9AC2-DE39-3769BFE3218B}"/>
              </a:ext>
            </a:extLst>
          </p:cNvPr>
          <p:cNvSpPr>
            <a:spLocks noGrp="1"/>
          </p:cNvSpPr>
          <p:nvPr>
            <p:ph idx="1"/>
          </p:nvPr>
        </p:nvSpPr>
        <p:spPr>
          <a:xfrm>
            <a:off x="677334" y="457201"/>
            <a:ext cx="8596668" cy="5584162"/>
          </a:xfrm>
        </p:spPr>
        <p:txBody>
          <a:bodyPr/>
          <a:lstStyle/>
          <a:p>
            <a:pPr algn="l" rtl="0"/>
            <a:r>
              <a:rPr lang="hi-IN" sz="2400" b="0" i="0" dirty="0">
                <a:solidFill>
                  <a:srgbClr val="FF0000"/>
                </a:solidFill>
                <a:effectLst/>
                <a:latin typeface="Roboto" panose="02000000000000000000" pitchFamily="2" charset="0"/>
              </a:rPr>
              <a:t>आमविष के कारण-</a:t>
            </a:r>
            <a:endParaRPr lang="en-US" sz="2400" b="0" i="0" dirty="0">
              <a:solidFill>
                <a:srgbClr val="FF0000"/>
              </a:solidFill>
              <a:effectLst/>
              <a:latin typeface="Roboto" panose="02000000000000000000" pitchFamily="2" charset="0"/>
            </a:endParaRPr>
          </a:p>
          <a:p>
            <a:pPr marL="0" indent="0" algn="l" rtl="0">
              <a:buNone/>
            </a:pPr>
            <a:endParaRPr lang="en-US" dirty="0">
              <a:solidFill>
                <a:srgbClr val="000000"/>
              </a:solidFill>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आमविष का सामान्य कारण आहार की मात्राधिक्यता होता है। परन्तु</a:t>
            </a:r>
            <a:endParaRPr lang="en-US" sz="2000" b="0" i="0" dirty="0">
              <a:solidFill>
                <a:srgbClr val="000000"/>
              </a:solidFill>
              <a:effectLst/>
              <a:latin typeface="Roboto" panose="02000000000000000000" pitchFamily="2" charset="0"/>
            </a:endParaRPr>
          </a:p>
          <a:p>
            <a:pPr marL="0" indent="0" algn="l" rtl="0">
              <a:buNone/>
            </a:pPr>
            <a:r>
              <a:rPr lang="hi-IN" sz="2000" b="0" i="0" dirty="0">
                <a:solidFill>
                  <a:srgbClr val="000000"/>
                </a:solidFill>
                <a:effectLst/>
                <a:latin typeface="Roboto" panose="02000000000000000000" pitchFamily="2" charset="0"/>
              </a:rPr>
              <a:t>मात्राधिक्यता के अतिरिक्त आम विष के निम्न कारण होते हैं।</a:t>
            </a:r>
            <a:endParaRPr lang="en-US" sz="2000" b="0" i="0" dirty="0">
              <a:solidFill>
                <a:srgbClr val="000000"/>
              </a:solidFill>
              <a:effectLst/>
              <a:latin typeface="Roboto" panose="02000000000000000000" pitchFamily="2" charset="0"/>
            </a:endParaRPr>
          </a:p>
          <a:p>
            <a:pPr marL="0" indent="0" algn="l" rtl="0">
              <a:buNone/>
            </a:pPr>
            <a:endParaRPr lang="en-US" sz="2000" dirty="0">
              <a:solidFill>
                <a:srgbClr val="000000"/>
              </a:solidFill>
              <a:latin typeface="Roboto" panose="02000000000000000000" pitchFamily="2" charset="0"/>
            </a:endParaRPr>
          </a:p>
          <a:p>
            <a:pPr marL="0" indent="0" algn="l" rtl="0">
              <a:buNone/>
            </a:pPr>
            <a:endParaRPr lang="en-US" sz="2000" b="0" i="0" dirty="0">
              <a:solidFill>
                <a:srgbClr val="000000"/>
              </a:solidFill>
              <a:effectLst/>
              <a:latin typeface="Roboto" panose="02000000000000000000" pitchFamily="2" charset="0"/>
            </a:endParaRPr>
          </a:p>
          <a:p>
            <a:pPr marL="0" indent="0">
              <a:buNone/>
            </a:pPr>
            <a:r>
              <a:rPr lang="en-US" dirty="0"/>
              <a:t/>
            </a:r>
            <a:br>
              <a:rPr lang="en-US" dirty="0"/>
            </a:br>
            <a:endParaRPr lang="hi-IN" dirty="0"/>
          </a:p>
        </p:txBody>
      </p:sp>
      <p:graphicFrame>
        <p:nvGraphicFramePr>
          <p:cNvPr id="4" name="Table 4">
            <a:extLst>
              <a:ext uri="{FF2B5EF4-FFF2-40B4-BE49-F238E27FC236}">
                <a16:creationId xmlns:a16="http://schemas.microsoft.com/office/drawing/2014/main" xmlns="" id="{8FC7E4B2-C088-77EC-D2C2-CA7F9CC3BC71}"/>
              </a:ext>
            </a:extLst>
          </p:cNvPr>
          <p:cNvGraphicFramePr>
            <a:graphicFrameLocks noGrp="1"/>
          </p:cNvGraphicFramePr>
          <p:nvPr>
            <p:extLst>
              <p:ext uri="{D42A27DB-BD31-4B8C-83A1-F6EECF244321}">
                <p14:modId xmlns:p14="http://schemas.microsoft.com/office/powerpoint/2010/main" xmlns="" val="2439577311"/>
              </p:ext>
            </p:extLst>
          </p:nvPr>
        </p:nvGraphicFramePr>
        <p:xfrm>
          <a:off x="1431364" y="2687319"/>
          <a:ext cx="8127999" cy="3673197"/>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xmlns="" val="2177689857"/>
                    </a:ext>
                  </a:extLst>
                </a:gridCol>
                <a:gridCol w="2709333">
                  <a:extLst>
                    <a:ext uri="{9D8B030D-6E8A-4147-A177-3AD203B41FA5}">
                      <a16:colId xmlns:a16="http://schemas.microsoft.com/office/drawing/2014/main" xmlns="" val="302591910"/>
                    </a:ext>
                  </a:extLst>
                </a:gridCol>
                <a:gridCol w="2709333">
                  <a:extLst>
                    <a:ext uri="{9D8B030D-6E8A-4147-A177-3AD203B41FA5}">
                      <a16:colId xmlns:a16="http://schemas.microsoft.com/office/drawing/2014/main" xmlns="" val="2394291354"/>
                    </a:ext>
                  </a:extLst>
                </a:gridCol>
              </a:tblGrid>
              <a:tr h="838557">
                <a:tc>
                  <a:txBody>
                    <a:bodyPr/>
                    <a:lstStyle/>
                    <a:p>
                      <a:endParaRPr lang="en-US" sz="2000" b="0" i="0" kern="1200" dirty="0">
                        <a:solidFill>
                          <a:schemeClr val="lt1"/>
                        </a:solidFill>
                        <a:effectLst/>
                        <a:latin typeface="+mn-lt"/>
                        <a:ea typeface="+mn-ea"/>
                        <a:cs typeface="+mn-cs"/>
                      </a:endParaRPr>
                    </a:p>
                    <a:p>
                      <a:r>
                        <a:rPr lang="en-US" sz="2000" b="0" i="0" kern="1200" dirty="0">
                          <a:solidFill>
                            <a:schemeClr val="lt1"/>
                          </a:solidFill>
                          <a:effectLst/>
                          <a:latin typeface="+mn-lt"/>
                          <a:ea typeface="+mn-ea"/>
                          <a:cs typeface="+mn-cs"/>
                        </a:rPr>
                        <a:t>     </a:t>
                      </a:r>
                      <a:r>
                        <a:rPr lang="hi-IN" sz="2000" b="0" i="0" kern="1200" dirty="0">
                          <a:solidFill>
                            <a:schemeClr val="tx1"/>
                          </a:solidFill>
                          <a:effectLst/>
                          <a:latin typeface="+mn-lt"/>
                          <a:ea typeface="+mn-ea"/>
                          <a:cs typeface="+mn-cs"/>
                        </a:rPr>
                        <a:t>आहार जन्य कारण</a:t>
                      </a:r>
                      <a:endParaRPr lang="en-US" sz="2000" b="0" i="0" kern="1200" dirty="0">
                        <a:solidFill>
                          <a:schemeClr val="tx1"/>
                        </a:solidFill>
                        <a:effectLst/>
                        <a:latin typeface="+mn-lt"/>
                        <a:ea typeface="+mn-ea"/>
                        <a:cs typeface="+mn-cs"/>
                      </a:endParaRPr>
                    </a:p>
                  </a:txBody>
                  <a:tcPr/>
                </a:tc>
                <a:tc>
                  <a:txBody>
                    <a:bodyPr/>
                    <a:lstStyle/>
                    <a:p>
                      <a:endParaRPr lang="en-US" sz="2000" dirty="0"/>
                    </a:p>
                    <a:p>
                      <a:r>
                        <a:rPr lang="en-US" sz="2000" dirty="0"/>
                        <a:t>     </a:t>
                      </a:r>
                      <a:r>
                        <a:rPr lang="hi-IN" sz="2000" b="0" i="0" kern="1200" dirty="0">
                          <a:solidFill>
                            <a:schemeClr val="tx1"/>
                          </a:solidFill>
                          <a:effectLst/>
                          <a:latin typeface="+mn-lt"/>
                          <a:ea typeface="+mn-ea"/>
                          <a:cs typeface="+mn-cs"/>
                        </a:rPr>
                        <a:t>बिहार जन्य कारण</a:t>
                      </a:r>
                      <a:endParaRPr lang="hi-IN" sz="2000" dirty="0">
                        <a:solidFill>
                          <a:schemeClr val="tx1"/>
                        </a:solidFill>
                      </a:endParaRPr>
                    </a:p>
                  </a:txBody>
                  <a:tcPr/>
                </a:tc>
                <a:tc>
                  <a:txBody>
                    <a:bodyPr/>
                    <a:lstStyle/>
                    <a:p>
                      <a:endParaRPr lang="en-US" dirty="0"/>
                    </a:p>
                    <a:p>
                      <a:r>
                        <a:rPr lang="en-US" dirty="0"/>
                        <a:t>     </a:t>
                      </a:r>
                      <a:r>
                        <a:rPr lang="hi-IN" sz="2000" b="0" i="0" kern="1200" dirty="0">
                          <a:solidFill>
                            <a:schemeClr val="tx1"/>
                          </a:solidFill>
                          <a:effectLst/>
                          <a:latin typeface="+mn-lt"/>
                          <a:ea typeface="+mn-ea"/>
                          <a:cs typeface="+mn-cs"/>
                        </a:rPr>
                        <a:t>मानसिक कारण</a:t>
                      </a:r>
                      <a:endParaRPr lang="hi-IN" sz="2000" dirty="0">
                        <a:solidFill>
                          <a:schemeClr val="tx1"/>
                        </a:solidFill>
                      </a:endParaRPr>
                    </a:p>
                  </a:txBody>
                  <a:tcPr/>
                </a:tc>
                <a:extLst>
                  <a:ext uri="{0D108BD9-81ED-4DB2-BD59-A6C34878D82A}">
                    <a16:rowId xmlns:a16="http://schemas.microsoft.com/office/drawing/2014/main" xmlns="" val="2686937628"/>
                  </a:ext>
                </a:extLst>
              </a:tr>
              <a:tr h="2175677">
                <a:tc>
                  <a:txBody>
                    <a:bodyPr/>
                    <a:lstStyle/>
                    <a:p>
                      <a:r>
                        <a:rPr lang="en-US" dirty="0"/>
                        <a:t> 1. </a:t>
                      </a:r>
                      <a:r>
                        <a:rPr lang="hi-IN" sz="1800" b="0" i="0" kern="1200" dirty="0">
                          <a:solidFill>
                            <a:schemeClr val="dk1"/>
                          </a:solidFill>
                          <a:effectLst/>
                          <a:latin typeface="+mn-lt"/>
                          <a:ea typeface="+mn-ea"/>
                          <a:cs typeface="+mn-cs"/>
                        </a:rPr>
                        <a:t>गुरु, रुक्ष, शीत, विदाही गुण वाले आहारों का सेवन</a:t>
                      </a:r>
                      <a:r>
                        <a:rPr lang="hi-IN" dirty="0"/>
                        <a:t/>
                      </a:r>
                      <a:br>
                        <a:rPr lang="hi-IN" dirty="0"/>
                      </a:br>
                      <a:r>
                        <a:rPr lang="hi-IN" sz="1800" b="0" i="0" kern="1200" dirty="0">
                          <a:solidFill>
                            <a:schemeClr val="dk1"/>
                          </a:solidFill>
                          <a:effectLst/>
                          <a:latin typeface="+mn-lt"/>
                          <a:ea typeface="+mn-ea"/>
                          <a:cs typeface="+mn-cs"/>
                        </a:rPr>
                        <a:t>बिहार जन्य कारण करना।</a:t>
                      </a:r>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 </a:t>
                      </a:r>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२. शुष्क, अप्रिय, विष्टम्भिक अपवित्र आहार का सेवन करना।</a:t>
                      </a:r>
                      <a:r>
                        <a:rPr lang="el-GR" dirty="0"/>
                        <a:t/>
                      </a:r>
                      <a:br>
                        <a:rPr lang="el-GR" dirty="0"/>
                      </a:br>
                      <a:r>
                        <a:rPr lang="el-GR" dirty="0"/>
                        <a:t/>
                      </a:r>
                      <a:br>
                        <a:rPr lang="el-GR" dirty="0"/>
                      </a:br>
                      <a:r>
                        <a:rPr lang="hi-IN" sz="1800" b="0" i="0" kern="1200" dirty="0">
                          <a:solidFill>
                            <a:schemeClr val="dk1"/>
                          </a:solidFill>
                          <a:effectLst/>
                          <a:latin typeface="+mn-lt"/>
                          <a:ea typeface="+mn-ea"/>
                          <a:cs typeface="+mn-cs"/>
                        </a:rPr>
                        <a:t>३. विरुद्ध अन्नपान सेवन करना</a:t>
                      </a:r>
                      <a:endParaRPr lang="hi-IN" dirty="0"/>
                    </a:p>
                  </a:txBody>
                  <a:tcPr/>
                </a:tc>
                <a:tc>
                  <a:txBody>
                    <a:bodyPr/>
                    <a:lstStyle/>
                    <a:p>
                      <a:r>
                        <a:rPr lang="en-US" dirty="0"/>
                        <a:t>  </a:t>
                      </a:r>
                    </a:p>
                    <a:p>
                      <a:r>
                        <a:rPr lang="hi-IN" sz="1800" b="0" i="0" kern="1200" dirty="0">
                          <a:solidFill>
                            <a:schemeClr val="dk1"/>
                          </a:solidFill>
                          <a:effectLst/>
                          <a:latin typeface="+mn-lt"/>
                          <a:ea typeface="+mn-ea"/>
                          <a:cs typeface="+mn-cs"/>
                        </a:rPr>
                        <a:t>रात्रि जागरण</a:t>
                      </a:r>
                      <a:r>
                        <a:rPr lang="hi-IN" dirty="0"/>
                        <a:t/>
                      </a:r>
                      <a:br>
                        <a:rPr lang="hi-IN" dirty="0"/>
                      </a:br>
                      <a:r>
                        <a:rPr lang="hi-IN" dirty="0"/>
                        <a:t/>
                      </a:r>
                      <a:br>
                        <a:rPr lang="hi-IN" dirty="0"/>
                      </a:br>
                      <a:r>
                        <a:rPr lang="hi-IN" sz="1800" b="0" i="0" kern="1200" dirty="0">
                          <a:solidFill>
                            <a:schemeClr val="dk1"/>
                          </a:solidFill>
                          <a:effectLst/>
                          <a:latin typeface="+mn-lt"/>
                          <a:ea typeface="+mn-ea"/>
                          <a:cs typeface="+mn-cs"/>
                        </a:rPr>
                        <a:t>दिवास्वप्न</a:t>
                      </a:r>
                      <a:endParaRPr lang="hi-IN" dirty="0"/>
                    </a:p>
                  </a:txBody>
                  <a:tcPr/>
                </a:tc>
                <a:tc>
                  <a:txBody>
                    <a:bodyPr/>
                    <a:lstStyle/>
                    <a:p>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काम, क्रोध, लोभ मोह,</a:t>
                      </a:r>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ईष्या, लज्जा शोक,</a:t>
                      </a:r>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अभिमान, उद्वेगतथा भयादि द्वारा मन का उपतप्त होना।</a:t>
                      </a:r>
                      <a:endParaRPr lang="hi-IN" dirty="0"/>
                    </a:p>
                  </a:txBody>
                  <a:tcPr/>
                </a:tc>
                <a:extLst>
                  <a:ext uri="{0D108BD9-81ED-4DB2-BD59-A6C34878D82A}">
                    <a16:rowId xmlns:a16="http://schemas.microsoft.com/office/drawing/2014/main" xmlns="" val="3443930946"/>
                  </a:ext>
                </a:extLst>
              </a:tr>
            </a:tbl>
          </a:graphicData>
        </a:graphic>
      </p:graphicFrame>
    </p:spTree>
    <p:extLst>
      <p:ext uri="{BB962C8B-B14F-4D97-AF65-F5344CB8AC3E}">
        <p14:creationId xmlns:p14="http://schemas.microsoft.com/office/powerpoint/2010/main" xmlns="" val="1566465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91AD88-7673-7D4A-EA20-A63D974F16BD}"/>
              </a:ext>
            </a:extLst>
          </p:cNvPr>
          <p:cNvSpPr>
            <a:spLocks noGrp="1"/>
          </p:cNvSpPr>
          <p:nvPr>
            <p:ph idx="1"/>
          </p:nvPr>
        </p:nvSpPr>
        <p:spPr>
          <a:xfrm>
            <a:off x="677334" y="510989"/>
            <a:ext cx="8596668" cy="5530374"/>
          </a:xfrm>
        </p:spPr>
        <p:txBody>
          <a:bodyPr/>
          <a:lstStyle/>
          <a:p>
            <a:r>
              <a:rPr lang="hi-IN" sz="3200" b="0" i="0" dirty="0">
                <a:solidFill>
                  <a:srgbClr val="FF0000"/>
                </a:solidFill>
                <a:effectLst/>
                <a:latin typeface="Roboto" panose="02000000000000000000" pitchFamily="2" charset="0"/>
              </a:rPr>
              <a:t>सम्प्राप्ति व लक्षण</a:t>
            </a:r>
            <a:r>
              <a:rPr lang="hi-IN" dirty="0"/>
              <a:t/>
            </a:r>
            <a:br>
              <a:rPr lang="hi-IN" dirty="0"/>
            </a:br>
            <a:endParaRPr lang="en-US" dirty="0"/>
          </a:p>
          <a:p>
            <a:r>
              <a:rPr lang="hi-IN" sz="2000" b="0" i="0" dirty="0">
                <a:solidFill>
                  <a:srgbClr val="000000"/>
                </a:solidFill>
                <a:effectLst/>
                <a:latin typeface="Roboto" panose="02000000000000000000" pitchFamily="2" charset="0"/>
              </a:rPr>
              <a:t>आमविष का सामान्य कारण अतिमात्रा में आहार ग्रहण करना है। जब मनुष्य</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ठोस आहर का ग्रहण तृप्ति तक करने के बाद पुनः द्रवाहार पूर्ण तृप्ति तक</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ग्रहण करता है तो उसके आमाशय स्थित वात, पित्त, कफ तीनों दोष एक ही</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साथ कुपित हो जाते हैं तथा कुक्षि के एक भाग में जाकर (आमाशय के एक</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भाग में) अन्न में आश्रित होकर आहार राशि को रोक देते हैं। ये दुष्ट वातादि</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दोष आमोत्पत्ति कर उस आहार राशि को मुख या गुदा मार्ग से अचानक</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निकालते हुए विषसदृश आशुकारी व्याधियां उत्पन्न करते हैं। तीनों दोषों द्वारा</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निम्नवत् विकारोत्पत्ति होती है।</a:t>
            </a:r>
            <a:endParaRPr lang="hi-IN" sz="2000" dirty="0"/>
          </a:p>
        </p:txBody>
      </p:sp>
    </p:spTree>
    <p:extLst>
      <p:ext uri="{BB962C8B-B14F-4D97-AF65-F5344CB8AC3E}">
        <p14:creationId xmlns:p14="http://schemas.microsoft.com/office/powerpoint/2010/main" xmlns="" val="503756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A90BAD5D-1013-F305-E767-DB5637D85784}"/>
              </a:ext>
            </a:extLst>
          </p:cNvPr>
          <p:cNvGraphicFramePr>
            <a:graphicFrameLocks noGrp="1"/>
          </p:cNvGraphicFramePr>
          <p:nvPr>
            <p:ph idx="1"/>
            <p:extLst>
              <p:ext uri="{D42A27DB-BD31-4B8C-83A1-F6EECF244321}">
                <p14:modId xmlns:p14="http://schemas.microsoft.com/office/powerpoint/2010/main" xmlns="" val="1231679453"/>
              </p:ext>
            </p:extLst>
          </p:nvPr>
        </p:nvGraphicFramePr>
        <p:xfrm>
          <a:off x="1206782" y="914400"/>
          <a:ext cx="7838607" cy="4084320"/>
        </p:xfrm>
        <a:graphic>
          <a:graphicData uri="http://schemas.openxmlformats.org/drawingml/2006/table">
            <a:tbl>
              <a:tblPr firstRow="1" bandRow="1">
                <a:tableStyleId>{F5AB1C69-6EDB-4FF4-983F-18BD219EF322}</a:tableStyleId>
              </a:tblPr>
              <a:tblGrid>
                <a:gridCol w="2848941">
                  <a:extLst>
                    <a:ext uri="{9D8B030D-6E8A-4147-A177-3AD203B41FA5}">
                      <a16:colId xmlns:a16="http://schemas.microsoft.com/office/drawing/2014/main" xmlns="" val="3081808478"/>
                    </a:ext>
                  </a:extLst>
                </a:gridCol>
                <a:gridCol w="2505014">
                  <a:extLst>
                    <a:ext uri="{9D8B030D-6E8A-4147-A177-3AD203B41FA5}">
                      <a16:colId xmlns:a16="http://schemas.microsoft.com/office/drawing/2014/main" xmlns="" val="3853519956"/>
                    </a:ext>
                  </a:extLst>
                </a:gridCol>
                <a:gridCol w="2484652">
                  <a:extLst>
                    <a:ext uri="{9D8B030D-6E8A-4147-A177-3AD203B41FA5}">
                      <a16:colId xmlns:a16="http://schemas.microsoft.com/office/drawing/2014/main" xmlns="" val="2377683219"/>
                    </a:ext>
                  </a:extLst>
                </a:gridCol>
              </a:tblGrid>
              <a:tr h="914400">
                <a:tc>
                  <a:txBody>
                    <a:bodyPr/>
                    <a:lstStyle/>
                    <a:p>
                      <a:endParaRPr lang="en-US" dirty="0"/>
                    </a:p>
                    <a:p>
                      <a:pPr algn="ctr"/>
                      <a:r>
                        <a:rPr lang="en-US" dirty="0"/>
                        <a:t>  </a:t>
                      </a:r>
                      <a:r>
                        <a:rPr lang="hi-IN" sz="2000" b="0" i="0" kern="1200" dirty="0">
                          <a:solidFill>
                            <a:schemeClr val="tx1"/>
                          </a:solidFill>
                          <a:effectLst/>
                          <a:latin typeface="+mn-lt"/>
                          <a:ea typeface="+mn-ea"/>
                          <a:cs typeface="+mn-cs"/>
                        </a:rPr>
                        <a:t>वात जन्य आमविष लक्षण</a:t>
                      </a:r>
                      <a:endParaRPr lang="hi-IN" sz="2000" dirty="0">
                        <a:solidFill>
                          <a:schemeClr val="tx1"/>
                        </a:solidFill>
                      </a:endParaRPr>
                    </a:p>
                  </a:txBody>
                  <a:tcPr/>
                </a:tc>
                <a:tc>
                  <a:txBody>
                    <a:bodyPr/>
                    <a:lstStyle/>
                    <a:p>
                      <a:endParaRPr lang="en-US" dirty="0"/>
                    </a:p>
                    <a:p>
                      <a:pPr algn="ctr"/>
                      <a:r>
                        <a:rPr lang="en-US" sz="2000" dirty="0">
                          <a:solidFill>
                            <a:schemeClr val="tx1"/>
                          </a:solidFill>
                        </a:rPr>
                        <a:t>    </a:t>
                      </a:r>
                      <a:r>
                        <a:rPr lang="hi-IN" sz="2000" b="0" i="0" kern="1200" dirty="0">
                          <a:solidFill>
                            <a:schemeClr val="tx1"/>
                          </a:solidFill>
                          <a:effectLst/>
                          <a:latin typeface="+mn-lt"/>
                          <a:ea typeface="+mn-ea"/>
                          <a:cs typeface="+mn-cs"/>
                        </a:rPr>
                        <a:t>पित्त जन्य आमविष लक्षण</a:t>
                      </a:r>
                      <a:endParaRPr lang="hi-IN" sz="2000" dirty="0">
                        <a:solidFill>
                          <a:schemeClr val="tx1"/>
                        </a:solidFill>
                      </a:endParaRPr>
                    </a:p>
                  </a:txBody>
                  <a:tcPr/>
                </a:tc>
                <a:tc>
                  <a:txBody>
                    <a:bodyPr/>
                    <a:lstStyle/>
                    <a:p>
                      <a:endParaRPr lang="en-US" dirty="0"/>
                    </a:p>
                    <a:p>
                      <a:pPr algn="ctr"/>
                      <a:r>
                        <a:rPr lang="en-US" dirty="0"/>
                        <a:t>   </a:t>
                      </a:r>
                      <a:r>
                        <a:rPr lang="hi-IN" sz="2000" b="0" i="0" kern="1200" dirty="0">
                          <a:solidFill>
                            <a:schemeClr val="tx1"/>
                          </a:solidFill>
                          <a:effectLst/>
                          <a:latin typeface="+mn-lt"/>
                          <a:ea typeface="+mn-ea"/>
                          <a:cs typeface="+mn-cs"/>
                        </a:rPr>
                        <a:t>कफ जन्य आमविष</a:t>
                      </a:r>
                      <a:r>
                        <a:rPr lang="en-US" sz="2000" b="0" i="0" kern="1200" dirty="0">
                          <a:solidFill>
                            <a:schemeClr val="tx1"/>
                          </a:solidFill>
                          <a:effectLst/>
                          <a:latin typeface="+mn-lt"/>
                          <a:ea typeface="+mn-ea"/>
                          <a:cs typeface="+mn-cs"/>
                        </a:rPr>
                        <a:t> </a:t>
                      </a:r>
                      <a:r>
                        <a:rPr lang="hi-IN" sz="2000" b="0" i="0" kern="1200" dirty="0">
                          <a:solidFill>
                            <a:schemeClr val="tx1"/>
                          </a:solidFill>
                          <a:effectLst/>
                          <a:latin typeface="+mn-lt"/>
                          <a:ea typeface="+mn-ea"/>
                          <a:cs typeface="+mn-cs"/>
                        </a:rPr>
                        <a:t>लक्षण</a:t>
                      </a:r>
                      <a:endParaRPr lang="hi-IN" sz="2000" dirty="0">
                        <a:solidFill>
                          <a:schemeClr val="tx1"/>
                        </a:solidFill>
                      </a:endParaRPr>
                    </a:p>
                  </a:txBody>
                  <a:tcPr/>
                </a:tc>
                <a:extLst>
                  <a:ext uri="{0D108BD9-81ED-4DB2-BD59-A6C34878D82A}">
                    <a16:rowId xmlns:a16="http://schemas.microsoft.com/office/drawing/2014/main" xmlns="" val="2020493189"/>
                  </a:ext>
                </a:extLst>
              </a:tr>
              <a:tr h="2953870">
                <a:tc>
                  <a:txBody>
                    <a:bodyPr/>
                    <a:lstStyle/>
                    <a:p>
                      <a:endParaRPr lang="en-US" dirty="0"/>
                    </a:p>
                    <a:p>
                      <a:endParaRPr lang="en-US" dirty="0"/>
                    </a:p>
                    <a:p>
                      <a:r>
                        <a:rPr lang="hi-IN" sz="1800" b="0" i="0" kern="1200" dirty="0">
                          <a:solidFill>
                            <a:schemeClr val="dk1"/>
                          </a:solidFill>
                          <a:effectLst/>
                          <a:latin typeface="+mn-lt"/>
                          <a:ea typeface="+mn-ea"/>
                          <a:cs typeface="+mn-cs"/>
                        </a:rPr>
                        <a:t>शूल, अनाह, अंगमर्द, मुख</a:t>
                      </a:r>
                      <a:r>
                        <a:rPr lang="en-US" sz="1800" b="0" i="0" kern="1200" dirty="0">
                          <a:solidFill>
                            <a:schemeClr val="dk1"/>
                          </a:solidFill>
                          <a:effectLst/>
                          <a:latin typeface="+mn-lt"/>
                          <a:ea typeface="+mn-ea"/>
                          <a:cs typeface="+mn-cs"/>
                        </a:rPr>
                        <a:t> </a:t>
                      </a:r>
                    </a:p>
                    <a:p>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का सुख, मूर्छा, वर्ण अग्नि </a:t>
                      </a:r>
                      <a:endParaRPr lang="en-US" sz="1800" b="0" i="0" kern="1200" dirty="0">
                        <a:solidFill>
                          <a:schemeClr val="dk1"/>
                        </a:solidFill>
                        <a:effectLst/>
                        <a:latin typeface="+mn-lt"/>
                        <a:ea typeface="+mn-ea"/>
                        <a:cs typeface="+mn-cs"/>
                      </a:endParaRPr>
                    </a:p>
                    <a:p>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की विषमता, पार्श्व,</a:t>
                      </a:r>
                      <a:r>
                        <a:rPr lang="en-US" sz="1800" b="0" i="0" kern="1200" dirty="0">
                          <a:solidFill>
                            <a:schemeClr val="dk1"/>
                          </a:solidFill>
                          <a:effectLst/>
                          <a:latin typeface="+mn-lt"/>
                          <a:ea typeface="+mn-ea"/>
                          <a:cs typeface="+mn-cs"/>
                        </a:rPr>
                        <a:t> </a:t>
                      </a:r>
                      <a:r>
                        <a:rPr lang="hi-IN" sz="1800" b="0" i="0" kern="1200" dirty="0">
                          <a:solidFill>
                            <a:schemeClr val="dk1"/>
                          </a:solidFill>
                          <a:effectLst/>
                          <a:latin typeface="+mn-lt"/>
                          <a:ea typeface="+mn-ea"/>
                          <a:cs typeface="+mn-cs"/>
                        </a:rPr>
                        <a:t>आकुंचन </a:t>
                      </a:r>
                      <a:r>
                        <a:rPr lang="en-US" sz="1800" b="0" i="0" kern="1200" dirty="0">
                          <a:solidFill>
                            <a:schemeClr val="dk1"/>
                          </a:solidFill>
                          <a:effectLst/>
                          <a:latin typeface="+mn-lt"/>
                          <a:ea typeface="+mn-ea"/>
                          <a:cs typeface="+mn-cs"/>
                        </a:rPr>
                        <a:t> </a:t>
                      </a:r>
                    </a:p>
                    <a:p>
                      <a:r>
                        <a:rPr lang="en-US" sz="1800" b="0" i="0" kern="1200" dirty="0">
                          <a:solidFill>
                            <a:schemeClr val="dk1"/>
                          </a:solidFill>
                          <a:effectLst/>
                          <a:latin typeface="+mn-lt"/>
                          <a:ea typeface="+mn-ea"/>
                          <a:cs typeface="+mn-cs"/>
                        </a:rPr>
                        <a:t> </a:t>
                      </a:r>
                    </a:p>
                    <a:p>
                      <a:r>
                        <a:rPr lang="hi-IN" sz="1800" b="0" i="0" kern="1200" dirty="0">
                          <a:solidFill>
                            <a:schemeClr val="dk1"/>
                          </a:solidFill>
                          <a:effectLst/>
                          <a:latin typeface="+mn-lt"/>
                          <a:ea typeface="+mn-ea"/>
                          <a:cs typeface="+mn-cs"/>
                        </a:rPr>
                        <a:t>व सिरास्तंभ</a:t>
                      </a:r>
                      <a:endParaRPr lang="hi-IN" dirty="0"/>
                    </a:p>
                  </a:txBody>
                  <a:tcPr/>
                </a:tc>
                <a:tc>
                  <a:txBody>
                    <a:bodyPr/>
                    <a:lstStyle/>
                    <a:p>
                      <a:endParaRPr lang="en-US" dirty="0"/>
                    </a:p>
                    <a:p>
                      <a:endParaRPr lang="en-US" dirty="0"/>
                    </a:p>
                    <a:p>
                      <a:r>
                        <a:rPr lang="en-US" dirty="0"/>
                        <a:t> </a:t>
                      </a:r>
                      <a:r>
                        <a:rPr lang="hi-IN" sz="1800" b="0" i="0" kern="1200" dirty="0">
                          <a:solidFill>
                            <a:schemeClr val="dk1"/>
                          </a:solidFill>
                          <a:effectLst/>
                          <a:latin typeface="+mn-lt"/>
                          <a:ea typeface="+mn-ea"/>
                          <a:cs typeface="+mn-cs"/>
                        </a:rPr>
                        <a:t>ज्वर, अतिसार, </a:t>
                      </a:r>
                      <a:r>
                        <a:rPr lang="en-US" sz="1800" b="0" i="0" kern="1200" dirty="0">
                          <a:solidFill>
                            <a:schemeClr val="dk1"/>
                          </a:solidFill>
                          <a:effectLst/>
                          <a:latin typeface="+mn-lt"/>
                          <a:ea typeface="+mn-ea"/>
                          <a:cs typeface="+mn-cs"/>
                        </a:rPr>
                        <a:t> </a:t>
                      </a:r>
                    </a:p>
                    <a:p>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अन्तर्दाह, प्यास, मद, </a:t>
                      </a:r>
                      <a:endParaRPr lang="en-US" sz="1800" b="0" i="0" kern="1200" dirty="0">
                        <a:solidFill>
                          <a:schemeClr val="dk1"/>
                        </a:solidFill>
                        <a:effectLst/>
                        <a:latin typeface="+mn-lt"/>
                        <a:ea typeface="+mn-ea"/>
                        <a:cs typeface="+mn-cs"/>
                      </a:endParaRPr>
                    </a:p>
                    <a:p>
                      <a:endParaRPr lang="en-US" sz="1800" b="0" i="0" kern="1200" dirty="0">
                        <a:solidFill>
                          <a:schemeClr val="dk1"/>
                        </a:solidFill>
                        <a:effectLst/>
                        <a:latin typeface="+mn-lt"/>
                        <a:ea typeface="+mn-ea"/>
                        <a:cs typeface="+mn-cs"/>
                      </a:endParaRPr>
                    </a:p>
                    <a:p>
                      <a:r>
                        <a:rPr lang="hi-IN" sz="1800" b="0" i="0" kern="1200" dirty="0">
                          <a:solidFill>
                            <a:schemeClr val="dk1"/>
                          </a:solidFill>
                          <a:effectLst/>
                          <a:latin typeface="+mn-lt"/>
                          <a:ea typeface="+mn-ea"/>
                          <a:cs typeface="+mn-cs"/>
                        </a:rPr>
                        <a:t>भ्रम, प्रलाप</a:t>
                      </a:r>
                      <a:endParaRPr lang="hi-IN" dirty="0"/>
                    </a:p>
                  </a:txBody>
                  <a:tcPr/>
                </a:tc>
                <a:tc>
                  <a:txBody>
                    <a:bodyPr/>
                    <a:lstStyle/>
                    <a:p>
                      <a:endParaRPr lang="en-US" dirty="0"/>
                    </a:p>
                    <a:p>
                      <a:endParaRPr lang="en-US" dirty="0"/>
                    </a:p>
                    <a:p>
                      <a:pPr rtl="0"/>
                      <a:r>
                        <a:rPr lang="en-US" dirty="0"/>
                        <a:t>  </a:t>
                      </a:r>
                      <a:r>
                        <a:rPr lang="hi-IN" sz="1800" b="0" i="0" kern="1200" dirty="0">
                          <a:solidFill>
                            <a:schemeClr val="dk1"/>
                          </a:solidFill>
                          <a:effectLst/>
                          <a:latin typeface="+mn-lt"/>
                          <a:ea typeface="+mn-ea"/>
                          <a:cs typeface="+mn-cs"/>
                        </a:rPr>
                        <a:t>वमन, भोजन में </a:t>
                      </a:r>
                      <a:endParaRPr lang="en-US" sz="1800" b="0" i="0" kern="1200" dirty="0">
                        <a:solidFill>
                          <a:schemeClr val="dk1"/>
                        </a:solidFill>
                        <a:effectLst/>
                        <a:latin typeface="+mn-lt"/>
                        <a:ea typeface="+mn-ea"/>
                        <a:cs typeface="+mn-cs"/>
                      </a:endParaRPr>
                    </a:p>
                    <a:p>
                      <a:pPr rtl="0"/>
                      <a:endParaRPr lang="en-US" sz="1800" b="0" i="0" kern="1200" dirty="0">
                        <a:solidFill>
                          <a:schemeClr val="dk1"/>
                        </a:solidFill>
                        <a:effectLst/>
                        <a:latin typeface="+mn-lt"/>
                        <a:ea typeface="+mn-ea"/>
                        <a:cs typeface="+mn-cs"/>
                      </a:endParaRPr>
                    </a:p>
                    <a:p>
                      <a:pPr rtl="0"/>
                      <a:r>
                        <a:rPr lang="hi-IN" sz="1800" b="0" i="0" kern="1200" dirty="0">
                          <a:solidFill>
                            <a:schemeClr val="dk1"/>
                          </a:solidFill>
                          <a:effectLst/>
                          <a:latin typeface="+mn-lt"/>
                          <a:ea typeface="+mn-ea"/>
                          <a:cs typeface="+mn-cs"/>
                        </a:rPr>
                        <a:t>अरुचि, अपचन शीत </a:t>
                      </a:r>
                      <a:endParaRPr lang="en-US" sz="1800" b="0" i="0" kern="1200" dirty="0">
                        <a:solidFill>
                          <a:schemeClr val="dk1"/>
                        </a:solidFill>
                        <a:effectLst/>
                        <a:latin typeface="+mn-lt"/>
                        <a:ea typeface="+mn-ea"/>
                        <a:cs typeface="+mn-cs"/>
                      </a:endParaRPr>
                    </a:p>
                    <a:p>
                      <a:pPr rtl="0"/>
                      <a:endParaRPr lang="en-US" sz="1800" b="0" i="0" kern="1200" dirty="0">
                        <a:solidFill>
                          <a:schemeClr val="dk1"/>
                        </a:solidFill>
                        <a:effectLst/>
                        <a:latin typeface="+mn-lt"/>
                        <a:ea typeface="+mn-ea"/>
                        <a:cs typeface="+mn-cs"/>
                      </a:endParaRPr>
                    </a:p>
                    <a:p>
                      <a:pPr rtl="0"/>
                      <a:r>
                        <a:rPr lang="hi-IN" sz="1800" b="0" i="0" kern="1200" dirty="0">
                          <a:solidFill>
                            <a:schemeClr val="dk1"/>
                          </a:solidFill>
                          <a:effectLst/>
                          <a:latin typeface="+mn-lt"/>
                          <a:ea typeface="+mn-ea"/>
                          <a:cs typeface="+mn-cs"/>
                        </a:rPr>
                        <a:t>ज्वर, अलस्य, शरीर में </a:t>
                      </a:r>
                      <a:endParaRPr lang="en-US" sz="1800" b="0" i="0" kern="1200" dirty="0">
                        <a:solidFill>
                          <a:schemeClr val="dk1"/>
                        </a:solidFill>
                        <a:effectLst/>
                        <a:latin typeface="+mn-lt"/>
                        <a:ea typeface="+mn-ea"/>
                        <a:cs typeface="+mn-cs"/>
                      </a:endParaRPr>
                    </a:p>
                    <a:p>
                      <a:pPr rtl="0"/>
                      <a:endParaRPr lang="en-US" sz="1800" b="0" i="0" kern="1200" dirty="0">
                        <a:solidFill>
                          <a:schemeClr val="dk1"/>
                        </a:solidFill>
                        <a:effectLst/>
                        <a:latin typeface="+mn-lt"/>
                        <a:ea typeface="+mn-ea"/>
                        <a:cs typeface="+mn-cs"/>
                      </a:endParaRPr>
                    </a:p>
                    <a:p>
                      <a:pPr rtl="0"/>
                      <a:r>
                        <a:rPr lang="hi-IN" sz="1800" b="0" i="0" kern="1200" dirty="0">
                          <a:solidFill>
                            <a:schemeClr val="dk1"/>
                          </a:solidFill>
                          <a:effectLst/>
                          <a:latin typeface="+mn-lt"/>
                          <a:ea typeface="+mn-ea"/>
                          <a:cs typeface="+mn-cs"/>
                        </a:rPr>
                        <a:t>गौरवादि।</a:t>
                      </a:r>
                      <a:endParaRPr lang="en-US" sz="1800" b="0" i="0" kern="1200" dirty="0">
                        <a:solidFill>
                          <a:schemeClr val="dk1"/>
                        </a:solidFill>
                        <a:effectLst/>
                        <a:latin typeface="+mn-lt"/>
                        <a:ea typeface="+mn-ea"/>
                        <a:cs typeface="+mn-cs"/>
                      </a:endParaRPr>
                    </a:p>
                    <a:p>
                      <a:r>
                        <a:rPr lang="en-US" dirty="0"/>
                        <a:t/>
                      </a:r>
                      <a:br>
                        <a:rPr lang="en-US" dirty="0"/>
                      </a:br>
                      <a:endParaRPr lang="hi-IN" dirty="0"/>
                    </a:p>
                  </a:txBody>
                  <a:tcPr/>
                </a:tc>
                <a:extLst>
                  <a:ext uri="{0D108BD9-81ED-4DB2-BD59-A6C34878D82A}">
                    <a16:rowId xmlns:a16="http://schemas.microsoft.com/office/drawing/2014/main" xmlns="" val="2214465148"/>
                  </a:ext>
                </a:extLst>
              </a:tr>
            </a:tbl>
          </a:graphicData>
        </a:graphic>
      </p:graphicFrame>
    </p:spTree>
    <p:extLst>
      <p:ext uri="{BB962C8B-B14F-4D97-AF65-F5344CB8AC3E}">
        <p14:creationId xmlns:p14="http://schemas.microsoft.com/office/powerpoint/2010/main" xmlns="" val="72115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79F471-A2CA-A1CB-1F00-27BA3C769779}"/>
              </a:ext>
            </a:extLst>
          </p:cNvPr>
          <p:cNvSpPr>
            <a:spLocks noGrp="1"/>
          </p:cNvSpPr>
          <p:nvPr>
            <p:ph idx="1"/>
          </p:nvPr>
        </p:nvSpPr>
        <p:spPr>
          <a:xfrm>
            <a:off x="681319" y="358588"/>
            <a:ext cx="10363200" cy="5818375"/>
          </a:xfrm>
        </p:spPr>
        <p:txBody>
          <a:bodyPr>
            <a:normAutofit/>
          </a:bodyPr>
          <a:lstStyle/>
          <a:p>
            <a:pPr marL="0" indent="0">
              <a:buNone/>
            </a:pPr>
            <a:r>
              <a:rPr lang="hi-IN" sz="3200" b="1" i="0" dirty="0">
                <a:solidFill>
                  <a:srgbClr val="FF0000"/>
                </a:solidFill>
                <a:effectLst/>
                <a:latin typeface="Roboto" panose="02000000000000000000" pitchFamily="2" charset="0"/>
              </a:rPr>
              <a:t>विष की परिभाषा</a:t>
            </a:r>
            <a:endParaRPr lang="en-US" sz="3200" b="1" i="0" dirty="0">
              <a:solidFill>
                <a:srgbClr val="FF0000"/>
              </a:solidFill>
              <a:effectLst/>
              <a:latin typeface="Roboto" panose="02000000000000000000" pitchFamily="2" charset="0"/>
            </a:endParaRPr>
          </a:p>
          <a:p>
            <a:pPr marL="0" indent="0">
              <a:buNone/>
            </a:pPr>
            <a:endParaRPr lang="en-US" sz="3200" b="1" dirty="0">
              <a:solidFill>
                <a:srgbClr val="FF0000"/>
              </a:solidFill>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जो द्रव्य प्राणी के मनोदैहिक तन्त्र के सम्पर्क में आकर अथवा उसके शरीर में प्रवेश कर विषाद उत्पन्न करे या प्राणों को हर ले, उसे विष कहते हैं।'</a:t>
            </a:r>
            <a:r>
              <a:rPr lang="hi-IN" sz="2000" dirty="0"/>
              <a:t/>
            </a:r>
            <a:br>
              <a:rPr lang="hi-IN" sz="2000" dirty="0"/>
            </a:br>
            <a:r>
              <a:rPr lang="hi-IN" sz="2000" dirty="0"/>
              <a:t/>
            </a:r>
            <a:br>
              <a:rPr lang="hi-IN" sz="2000" dirty="0"/>
            </a:br>
            <a:r>
              <a:rPr lang="hi-IN" sz="2400" b="1" i="0" dirty="0">
                <a:solidFill>
                  <a:srgbClr val="FF0000"/>
                </a:solidFill>
                <a:effectLst/>
                <a:latin typeface="Roboto" panose="02000000000000000000" pitchFamily="2" charset="0"/>
              </a:rPr>
              <a:t>आचार्य सुश्रुत मतेन</a:t>
            </a:r>
            <a:r>
              <a:rPr lang="hi-IN" sz="2000" dirty="0"/>
              <a:t/>
            </a:r>
            <a:br>
              <a:rPr lang="hi-IN" sz="2000" dirty="0"/>
            </a:br>
            <a:r>
              <a:rPr lang="hi-IN" sz="2000" dirty="0"/>
              <a:t/>
            </a:r>
            <a:br>
              <a:rPr lang="hi-IN" sz="2000" dirty="0"/>
            </a:br>
            <a:r>
              <a:rPr lang="hi-IN" sz="2000" b="0" i="0" dirty="0">
                <a:solidFill>
                  <a:srgbClr val="0070C0"/>
                </a:solidFill>
                <a:effectLst/>
                <a:latin typeface="Roboto" panose="02000000000000000000" pitchFamily="2" charset="0"/>
              </a:rPr>
              <a:t>विषादजननत्वाच्च विषमित्यभिधीयते।। </a:t>
            </a:r>
            <a:r>
              <a:rPr lang="hi-IN" sz="2000" b="0" i="0" dirty="0">
                <a:solidFill>
                  <a:srgbClr val="000000"/>
                </a:solidFill>
                <a:effectLst/>
                <a:latin typeface="Roboto" panose="02000000000000000000" pitchFamily="2" charset="0"/>
              </a:rPr>
              <a:t>(सु.क. 3/21)</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विषाद उत्पन्न करने के कारण उसे 'विष' कहा जाता है।</a:t>
            </a:r>
            <a:r>
              <a:rPr lang="hi-IN" sz="2000" dirty="0"/>
              <a:t/>
            </a:r>
            <a:br>
              <a:rPr lang="hi-IN" sz="2000" dirty="0"/>
            </a:br>
            <a:r>
              <a:rPr lang="hi-IN" sz="2000" dirty="0"/>
              <a:t/>
            </a:r>
            <a:br>
              <a:rPr lang="hi-IN" sz="2000" dirty="0"/>
            </a:br>
            <a:r>
              <a:rPr lang="hi-IN" sz="2400" b="1" i="0" dirty="0">
                <a:solidFill>
                  <a:srgbClr val="FF0000"/>
                </a:solidFill>
                <a:effectLst/>
                <a:latin typeface="Roboto" panose="02000000000000000000" pitchFamily="2" charset="0"/>
              </a:rPr>
              <a:t>आचार्य चरक मतेन</a:t>
            </a:r>
            <a:r>
              <a:rPr lang="hi-IN" sz="2000" dirty="0"/>
              <a:t/>
            </a:r>
            <a:br>
              <a:rPr lang="hi-IN" sz="2000" dirty="0"/>
            </a:br>
            <a:r>
              <a:rPr lang="hi-IN" sz="2000" dirty="0"/>
              <a:t/>
            </a:r>
            <a:br>
              <a:rPr lang="hi-IN" sz="2000" dirty="0"/>
            </a:br>
            <a:r>
              <a:rPr lang="hi-IN" sz="2000" b="0" i="0" dirty="0">
                <a:solidFill>
                  <a:srgbClr val="0070C0"/>
                </a:solidFill>
                <a:effectLst/>
                <a:latin typeface="Roboto" panose="02000000000000000000" pitchFamily="2" charset="0"/>
              </a:rPr>
              <a:t>जगद्विषान्नं तं दृष्ट्वा तेनासौ विषसंज्ञितः</a:t>
            </a:r>
            <a:r>
              <a:rPr lang="hi-IN" sz="2000" b="0" i="0" dirty="0">
                <a:solidFill>
                  <a:srgbClr val="000000"/>
                </a:solidFill>
                <a:effectLst/>
                <a:latin typeface="Roboto" panose="02000000000000000000" pitchFamily="2" charset="0"/>
              </a:rPr>
              <a:t>।।</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(च.चि. 23/5)</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जिसे देखकर जगत् के सभी प्राणि-विशेष विषादग्रस्त</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खिन्न हो जाते हैं, उसे 'विष' कहते हैं।</a:t>
            </a:r>
            <a:endParaRPr lang="en-US" sz="3200" b="1" dirty="0">
              <a:solidFill>
                <a:srgbClr val="FF0000"/>
              </a:solidFill>
            </a:endParaRPr>
          </a:p>
        </p:txBody>
      </p:sp>
    </p:spTree>
    <p:extLst>
      <p:ext uri="{BB962C8B-B14F-4D97-AF65-F5344CB8AC3E}">
        <p14:creationId xmlns:p14="http://schemas.microsoft.com/office/powerpoint/2010/main" xmlns="" val="3469908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57FF68-AA5B-2D5B-9C6D-2D6A7927DEE9}"/>
              </a:ext>
            </a:extLst>
          </p:cNvPr>
          <p:cNvSpPr>
            <a:spLocks noGrp="1"/>
          </p:cNvSpPr>
          <p:nvPr>
            <p:ph idx="1"/>
          </p:nvPr>
        </p:nvSpPr>
        <p:spPr>
          <a:xfrm>
            <a:off x="461682" y="536294"/>
            <a:ext cx="10515600" cy="5964706"/>
          </a:xfrm>
        </p:spPr>
        <p:txBody>
          <a:bodyPr>
            <a:normAutofit lnSpcReduction="10000"/>
          </a:bodyPr>
          <a:lstStyle/>
          <a:p>
            <a:pPr marL="0" indent="0" algn="ctr">
              <a:buNone/>
            </a:pPr>
            <a:r>
              <a:rPr lang="hi-IN" sz="3600" b="1" i="0" dirty="0">
                <a:solidFill>
                  <a:srgbClr val="FF0000"/>
                </a:solidFill>
                <a:effectLst/>
                <a:latin typeface="Roboto" panose="02000000000000000000" pitchFamily="2" charset="0"/>
              </a:rPr>
              <a:t>वत्सनाभ</a:t>
            </a:r>
            <a:endParaRPr lang="en-US" sz="3600" b="1" dirty="0">
              <a:solidFill>
                <a:srgbClr val="FF0000"/>
              </a:solidFill>
              <a:latin typeface="Roboto" panose="02000000000000000000" pitchFamily="2" charset="0"/>
            </a:endParaRPr>
          </a:p>
          <a:p>
            <a:pPr marL="0" indent="0" algn="ctr">
              <a:buNone/>
            </a:pPr>
            <a:endParaRPr lang="en-US" sz="3600" b="1" dirty="0">
              <a:solidFill>
                <a:srgbClr val="FF0000"/>
              </a:solidFill>
              <a:latin typeface="Roboto" panose="02000000000000000000" pitchFamily="2" charset="0"/>
            </a:endParaRPr>
          </a:p>
          <a:p>
            <a:pPr marL="0" indent="0">
              <a:buNone/>
            </a:pPr>
            <a:r>
              <a:rPr lang="en-US" dirty="0"/>
              <a:t>Botanical name :- </a:t>
            </a:r>
            <a:r>
              <a:rPr lang="en-US" sz="2400" b="1" i="1" u="sng" dirty="0">
                <a:solidFill>
                  <a:schemeClr val="accent1"/>
                </a:solidFill>
              </a:rPr>
              <a:t>Aconitum</a:t>
            </a:r>
            <a:r>
              <a:rPr lang="en-US" sz="2400" b="1" i="1" dirty="0">
                <a:solidFill>
                  <a:schemeClr val="accent1"/>
                </a:solidFill>
              </a:rPr>
              <a:t>   </a:t>
            </a:r>
            <a:r>
              <a:rPr lang="en-US" sz="2400" b="1" i="1" u="sng" dirty="0">
                <a:solidFill>
                  <a:schemeClr val="accent1"/>
                </a:solidFill>
              </a:rPr>
              <a:t>ferox                          </a:t>
            </a:r>
          </a:p>
          <a:p>
            <a:pPr marL="0" indent="0">
              <a:buNone/>
            </a:pPr>
            <a:r>
              <a:rPr lang="en-US" dirty="0"/>
              <a:t>Family :- </a:t>
            </a:r>
            <a:r>
              <a:rPr lang="en-US" sz="2400" dirty="0">
                <a:solidFill>
                  <a:schemeClr val="accent1"/>
                </a:solidFill>
              </a:rPr>
              <a:t>Ranunculaceae</a:t>
            </a:r>
          </a:p>
          <a:p>
            <a:pPr marL="0" indent="0">
              <a:buNone/>
            </a:pPr>
            <a:r>
              <a:rPr lang="en-US" dirty="0"/>
              <a:t>English name :-  </a:t>
            </a:r>
            <a:r>
              <a:rPr lang="en-US" sz="2400" dirty="0">
                <a:solidFill>
                  <a:schemeClr val="accent1"/>
                </a:solidFill>
              </a:rPr>
              <a:t>Aconite</a:t>
            </a:r>
          </a:p>
          <a:p>
            <a:pPr marL="0" indent="0">
              <a:buNone/>
            </a:pPr>
            <a:endParaRPr lang="en-US" sz="2400" dirty="0">
              <a:solidFill>
                <a:schemeClr val="accent1"/>
              </a:solidFill>
            </a:endParaRPr>
          </a:p>
          <a:p>
            <a:pPr marL="0" indent="0">
              <a:buNone/>
            </a:pPr>
            <a:r>
              <a:rPr lang="hi-IN" sz="2400" b="0" i="0" dirty="0">
                <a:solidFill>
                  <a:srgbClr val="000000"/>
                </a:solidFill>
                <a:effectLst/>
                <a:latin typeface="Roboto" panose="02000000000000000000" pitchFamily="2" charset="0"/>
              </a:rPr>
              <a:t>आयुर्वेदानुसार वर्णन</a:t>
            </a:r>
            <a:r>
              <a:rPr lang="hi-IN" sz="1600" dirty="0"/>
              <a:t/>
            </a:r>
            <a:br>
              <a:rPr lang="hi-IN" sz="1600" dirty="0"/>
            </a:br>
            <a:r>
              <a:rPr lang="hi-IN" sz="1600" dirty="0"/>
              <a:t/>
            </a:r>
            <a:br>
              <a:rPr lang="hi-IN" sz="1600" dirty="0"/>
            </a:br>
            <a:r>
              <a:rPr lang="hi-IN" sz="1600" b="0" i="0" dirty="0">
                <a:solidFill>
                  <a:srgbClr val="FF0000"/>
                </a:solidFill>
                <a:effectLst/>
                <a:latin typeface="Roboto" panose="02000000000000000000" pitchFamily="2" charset="0"/>
              </a:rPr>
              <a:t>• </a:t>
            </a:r>
            <a:r>
              <a:rPr lang="hi-IN" sz="2000" b="0" i="0" dirty="0">
                <a:solidFill>
                  <a:srgbClr val="FF0000"/>
                </a:solidFill>
                <a:effectLst/>
                <a:latin typeface="Roboto" panose="02000000000000000000" pitchFamily="2" charset="0"/>
              </a:rPr>
              <a:t>पर्याय </a:t>
            </a:r>
            <a:r>
              <a:rPr lang="hi-IN" sz="2000" b="0" i="0" dirty="0">
                <a:solidFill>
                  <a:srgbClr val="000000"/>
                </a:solidFill>
                <a:effectLst/>
                <a:latin typeface="Roboto" panose="02000000000000000000" pitchFamily="2" charset="0"/>
              </a:rPr>
              <a:t>- वत्सनाभ – अमृत</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विष</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क्ष्वेड</a:t>
            </a:r>
            <a:r>
              <a:rPr lang="hi-IN" sz="2000" dirty="0"/>
              <a:t/>
            </a:r>
            <a:br>
              <a:rPr lang="hi-IN" sz="2000" dirty="0"/>
            </a:br>
            <a:r>
              <a:rPr lang="hi-IN" sz="2000" dirty="0">
                <a:solidFill>
                  <a:srgbClr val="FF0000"/>
                </a:solidFill>
              </a:rPr>
              <a:t/>
            </a:r>
            <a:br>
              <a:rPr lang="hi-IN" sz="2000" dirty="0">
                <a:solidFill>
                  <a:srgbClr val="FF0000"/>
                </a:solidFill>
              </a:rPr>
            </a:br>
            <a:r>
              <a:rPr lang="hi-IN" sz="2000" b="0" i="0" dirty="0">
                <a:solidFill>
                  <a:srgbClr val="FF0000"/>
                </a:solidFill>
                <a:effectLst/>
                <a:latin typeface="Roboto" panose="02000000000000000000" pitchFamily="2" charset="0"/>
              </a:rPr>
              <a:t>• गण- </a:t>
            </a:r>
            <a:r>
              <a:rPr lang="hi-IN" sz="2000" b="0" i="0" dirty="0">
                <a:solidFill>
                  <a:srgbClr val="000000"/>
                </a:solidFill>
                <a:effectLst/>
                <a:latin typeface="Roboto" panose="02000000000000000000" pitchFamily="2" charset="0"/>
              </a:rPr>
              <a:t>भावमिश्र मतेन - धात्वादि वर्ग</a:t>
            </a:r>
            <a:r>
              <a:rPr lang="hi-IN" sz="2000" dirty="0"/>
              <a:t/>
            </a:r>
            <a:br>
              <a:rPr lang="hi-IN" sz="2000" dirty="0"/>
            </a:br>
            <a:r>
              <a:rPr lang="hi-IN" sz="2000" dirty="0"/>
              <a:t/>
            </a:r>
            <a:br>
              <a:rPr lang="hi-IN" sz="2000" dirty="0"/>
            </a:br>
            <a:r>
              <a:rPr lang="hi-IN" sz="2000" b="0" i="0" dirty="0">
                <a:solidFill>
                  <a:srgbClr val="FF0000"/>
                </a:solidFill>
                <a:effectLst/>
                <a:latin typeface="Roboto" panose="02000000000000000000" pitchFamily="2" charset="0"/>
              </a:rPr>
              <a:t>• रस </a:t>
            </a:r>
            <a:r>
              <a:rPr lang="hi-IN" sz="2000" b="0" i="0" dirty="0">
                <a:solidFill>
                  <a:srgbClr val="000000"/>
                </a:solidFill>
                <a:effectLst/>
                <a:latin typeface="Roboto" panose="02000000000000000000" pitchFamily="2" charset="0"/>
              </a:rPr>
              <a:t>- मधुर</a:t>
            </a:r>
            <a:r>
              <a:rPr lang="hi-IN" sz="2000" dirty="0"/>
              <a:t/>
            </a:r>
            <a:br>
              <a:rPr lang="hi-IN" sz="2000" dirty="0"/>
            </a:br>
            <a:r>
              <a:rPr lang="hi-IN" sz="2000" dirty="0"/>
              <a:t/>
            </a:r>
            <a:br>
              <a:rPr lang="hi-IN" sz="2000" dirty="0"/>
            </a:br>
            <a:endParaRPr lang="hi-IN" sz="2000" dirty="0">
              <a:solidFill>
                <a:schemeClr val="accent1"/>
              </a:solidFill>
            </a:endParaRPr>
          </a:p>
        </p:txBody>
      </p:sp>
      <p:pic>
        <p:nvPicPr>
          <p:cNvPr id="4" name="Picture 3">
            <a:extLst>
              <a:ext uri="{FF2B5EF4-FFF2-40B4-BE49-F238E27FC236}">
                <a16:creationId xmlns:a16="http://schemas.microsoft.com/office/drawing/2014/main" xmlns="" id="{849BB126-DA3E-573E-0DE1-4B6FD594EBCD}"/>
              </a:ext>
            </a:extLst>
          </p:cNvPr>
          <p:cNvPicPr>
            <a:picLocks noChangeAspect="1"/>
          </p:cNvPicPr>
          <p:nvPr/>
        </p:nvPicPr>
        <p:blipFill>
          <a:blip r:embed="rId2"/>
          <a:stretch>
            <a:fillRect/>
          </a:stretch>
        </p:blipFill>
        <p:spPr>
          <a:xfrm>
            <a:off x="6935320" y="1211356"/>
            <a:ext cx="4360209" cy="4360209"/>
          </a:xfrm>
          <a:prstGeom prst="rect">
            <a:avLst/>
          </a:prstGeom>
        </p:spPr>
      </p:pic>
    </p:spTree>
    <p:extLst>
      <p:ext uri="{BB962C8B-B14F-4D97-AF65-F5344CB8AC3E}">
        <p14:creationId xmlns:p14="http://schemas.microsoft.com/office/powerpoint/2010/main" xmlns="" val="705860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439A0A-5D1C-F0A4-9CF1-50CACBFB0713}"/>
              </a:ext>
            </a:extLst>
          </p:cNvPr>
          <p:cNvSpPr>
            <a:spLocks noGrp="1"/>
          </p:cNvSpPr>
          <p:nvPr>
            <p:ph idx="1"/>
          </p:nvPr>
        </p:nvSpPr>
        <p:spPr>
          <a:xfrm>
            <a:off x="838200" y="412376"/>
            <a:ext cx="10515600" cy="5764587"/>
          </a:xfrm>
        </p:spPr>
        <p:txBody>
          <a:bodyPr/>
          <a:lstStyle/>
          <a:p>
            <a:r>
              <a:rPr lang="hi-IN" sz="2000" b="0" i="0" dirty="0">
                <a:solidFill>
                  <a:srgbClr val="FF0000"/>
                </a:solidFill>
                <a:effectLst/>
                <a:latin typeface="Roboto" panose="02000000000000000000" pitchFamily="2" charset="0"/>
              </a:rPr>
              <a:t>गुण</a:t>
            </a:r>
            <a:r>
              <a:rPr lang="hi-IN" sz="2000" b="0" i="0" dirty="0">
                <a:solidFill>
                  <a:srgbClr val="000000"/>
                </a:solidFill>
                <a:effectLst/>
                <a:latin typeface="Roboto" panose="02000000000000000000" pitchFamily="2" charset="0"/>
              </a:rPr>
              <a:t> - रूक्ष, तीक्ष्ण, लघु, </a:t>
            </a:r>
            <a:r>
              <a:rPr lang="hi-IN" sz="2000" dirty="0"/>
              <a:t>व्यवायी</a:t>
            </a:r>
            <a:r>
              <a:rPr lang="hi-IN" sz="2000" b="0" i="0" dirty="0">
                <a:solidFill>
                  <a:srgbClr val="000000"/>
                </a:solidFill>
                <a:effectLst/>
                <a:latin typeface="Roboto" panose="02000000000000000000" pitchFamily="2" charset="0"/>
              </a:rPr>
              <a:t>, विकासी</a:t>
            </a:r>
            <a:endParaRPr lang="en-US" sz="2000" b="0" i="0" dirty="0">
              <a:solidFill>
                <a:srgbClr val="000000"/>
              </a:solidFill>
              <a:effectLst/>
              <a:latin typeface="Roboto" panose="02000000000000000000" pitchFamily="2" charset="0"/>
            </a:endParaRPr>
          </a:p>
          <a:p>
            <a:r>
              <a:rPr lang="hi-IN" sz="2000" b="0" i="0" dirty="0">
                <a:solidFill>
                  <a:srgbClr val="FF0000"/>
                </a:solidFill>
                <a:effectLst/>
                <a:latin typeface="Roboto" panose="02000000000000000000" pitchFamily="2" charset="0"/>
              </a:rPr>
              <a:t>वीर्य </a:t>
            </a:r>
            <a:r>
              <a:rPr lang="hi-IN" sz="2000" b="0" i="0" dirty="0">
                <a:solidFill>
                  <a:srgbClr val="000000"/>
                </a:solidFill>
                <a:effectLst/>
                <a:latin typeface="Roboto" panose="02000000000000000000" pitchFamily="2" charset="0"/>
              </a:rPr>
              <a:t>– उष्ण</a:t>
            </a:r>
            <a:endParaRPr lang="en-US" sz="2000" b="0" i="0" dirty="0">
              <a:solidFill>
                <a:srgbClr val="000000"/>
              </a:solidFill>
              <a:effectLst/>
              <a:latin typeface="Roboto" panose="02000000000000000000" pitchFamily="2" charset="0"/>
            </a:endParaRPr>
          </a:p>
          <a:p>
            <a:r>
              <a:rPr lang="hi-IN" sz="2000" b="0" i="0" dirty="0">
                <a:solidFill>
                  <a:srgbClr val="FF0000"/>
                </a:solidFill>
                <a:effectLst/>
                <a:latin typeface="Roboto" panose="02000000000000000000" pitchFamily="2" charset="0"/>
              </a:rPr>
              <a:t>विपाक </a:t>
            </a:r>
            <a:r>
              <a:rPr lang="hi-IN" sz="2000" b="0" i="0" dirty="0">
                <a:solidFill>
                  <a:srgbClr val="000000"/>
                </a:solidFill>
                <a:effectLst/>
                <a:latin typeface="Roboto" panose="02000000000000000000" pitchFamily="2" charset="0"/>
              </a:rPr>
              <a:t>– मधुर</a:t>
            </a:r>
            <a:endParaRPr lang="en-US" sz="2000" dirty="0"/>
          </a:p>
          <a:p>
            <a:r>
              <a:rPr lang="hi-IN" sz="2000" b="0" i="0" dirty="0">
                <a:solidFill>
                  <a:srgbClr val="FF0000"/>
                </a:solidFill>
                <a:effectLst/>
                <a:latin typeface="Roboto" panose="02000000000000000000" pitchFamily="2" charset="0"/>
              </a:rPr>
              <a:t>कर्म </a:t>
            </a:r>
            <a:r>
              <a:rPr lang="hi-IN" sz="2000" b="0" i="0" dirty="0">
                <a:solidFill>
                  <a:srgbClr val="000000"/>
                </a:solidFill>
                <a:effectLst/>
                <a:latin typeface="Roboto" panose="02000000000000000000" pitchFamily="2" charset="0"/>
              </a:rPr>
              <a:t>- शुद्ध विष (1) + शुद्ध टंकण (1) सर्वरोगहर (र.का.) - वेदनास्थापक - शोथघ्न - </a:t>
            </a:r>
            <a:r>
              <a:rPr lang="en-US" sz="2000" b="0" i="0" dirty="0">
                <a:solidFill>
                  <a:srgbClr val="000000"/>
                </a:solidFill>
                <a:effectLst/>
                <a:latin typeface="Roboto" panose="02000000000000000000" pitchFamily="2" charset="0"/>
              </a:rPr>
              <a:t>  </a:t>
            </a:r>
          </a:p>
          <a:p>
            <a:pPr marL="0" indent="0">
              <a:buNone/>
            </a:pP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शूलप्रशमन ज्वरघ्न – स्वेदजनन</a:t>
            </a:r>
            <a:endParaRPr lang="en-US" sz="2000" b="0" i="0" dirty="0">
              <a:solidFill>
                <a:srgbClr val="000000"/>
              </a:solidFill>
              <a:effectLst/>
              <a:latin typeface="Roboto" panose="02000000000000000000" pitchFamily="2" charset="0"/>
            </a:endParaRPr>
          </a:p>
          <a:p>
            <a:pPr marL="0" indent="0">
              <a:buNone/>
            </a:pPr>
            <a:endParaRPr lang="en-US" sz="2000" dirty="0">
              <a:solidFill>
                <a:srgbClr val="000000"/>
              </a:solidFill>
              <a:latin typeface="Roboto" panose="02000000000000000000" pitchFamily="2" charset="0"/>
            </a:endParaRPr>
          </a:p>
          <a:p>
            <a:pPr>
              <a:buFont typeface="Wingdings" panose="05000000000000000000" pitchFamily="2" charset="2"/>
              <a:buChar char="Ø"/>
            </a:pPr>
            <a:r>
              <a:rPr lang="hi-IN" sz="2400" b="0" i="0" dirty="0">
                <a:solidFill>
                  <a:srgbClr val="000000"/>
                </a:solidFill>
                <a:effectLst/>
                <a:latin typeface="Roboto" panose="02000000000000000000" pitchFamily="2" charset="0"/>
              </a:rPr>
              <a:t>भेद</a:t>
            </a:r>
            <a:r>
              <a:rPr lang="en-US" sz="2400" b="0" i="0" dirty="0">
                <a:solidFill>
                  <a:srgbClr val="000000"/>
                </a:solidFill>
                <a:effectLst/>
                <a:latin typeface="Roboto" panose="02000000000000000000" pitchFamily="2" charset="0"/>
              </a:rPr>
              <a:t> :-</a:t>
            </a:r>
          </a:p>
          <a:p>
            <a:pPr marL="0" indent="0">
              <a:buNone/>
            </a:pPr>
            <a:r>
              <a:rPr lang="en-US" sz="2400" dirty="0">
                <a:solidFill>
                  <a:srgbClr val="000000"/>
                </a:solidFill>
                <a:latin typeface="Roboto" panose="02000000000000000000" pitchFamily="2" charset="0"/>
              </a:rPr>
              <a:t>  </a:t>
            </a:r>
            <a:endParaRPr lang="hi-IN" sz="2400" dirty="0"/>
          </a:p>
        </p:txBody>
      </p:sp>
      <p:cxnSp>
        <p:nvCxnSpPr>
          <p:cNvPr id="4" name="Straight Connector 3">
            <a:extLst>
              <a:ext uri="{FF2B5EF4-FFF2-40B4-BE49-F238E27FC236}">
                <a16:creationId xmlns:a16="http://schemas.microsoft.com/office/drawing/2014/main" xmlns="" id="{52A89F16-062D-26FA-AE0B-FC6D76AD162D}"/>
              </a:ext>
            </a:extLst>
          </p:cNvPr>
          <p:cNvCxnSpPr>
            <a:cxnSpLocks/>
          </p:cNvCxnSpPr>
          <p:nvPr/>
        </p:nvCxnSpPr>
        <p:spPr>
          <a:xfrm flipV="1">
            <a:off x="5327278" y="3926540"/>
            <a:ext cx="0" cy="367553"/>
          </a:xfrm>
          <a:prstGeom prst="line">
            <a:avLst/>
          </a:prstGeom>
        </p:spPr>
        <p:style>
          <a:lnRef idx="1">
            <a:schemeClr val="dk1"/>
          </a:lnRef>
          <a:fillRef idx="0">
            <a:schemeClr val="dk1"/>
          </a:fillRef>
          <a:effectRef idx="0">
            <a:schemeClr val="dk1"/>
          </a:effectRef>
          <a:fontRef idx="minor">
            <a:schemeClr val="tx1"/>
          </a:fontRef>
        </p:style>
      </p:cxnSp>
      <p:sp>
        <p:nvSpPr>
          <p:cNvPr id="7" name="Rectangle: Rounded Corners 6">
            <a:extLst>
              <a:ext uri="{FF2B5EF4-FFF2-40B4-BE49-F238E27FC236}">
                <a16:creationId xmlns:a16="http://schemas.microsoft.com/office/drawing/2014/main" xmlns="" id="{1C49F307-6DB5-967E-4BD7-9DFC7A17CC9F}"/>
              </a:ext>
            </a:extLst>
          </p:cNvPr>
          <p:cNvSpPr/>
          <p:nvPr/>
        </p:nvSpPr>
        <p:spPr>
          <a:xfrm>
            <a:off x="6884897" y="4621469"/>
            <a:ext cx="1595715"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b="0" i="0">
                <a:solidFill>
                  <a:srgbClr val="000000"/>
                </a:solidFill>
                <a:effectLst/>
                <a:latin typeface="Roboto" panose="02000000000000000000" pitchFamily="2" charset="0"/>
              </a:rPr>
              <a:t>पाण्डु</a:t>
            </a:r>
            <a:r>
              <a:rPr lang="en-US">
                <a:solidFill>
                  <a:srgbClr val="000000"/>
                </a:solidFill>
                <a:latin typeface="Roboto" panose="02000000000000000000" pitchFamily="2" charset="0"/>
              </a:rPr>
              <a:t>(</a:t>
            </a:r>
            <a:r>
              <a:rPr lang="hi-IN" b="0" i="0">
                <a:solidFill>
                  <a:srgbClr val="000000"/>
                </a:solidFill>
                <a:effectLst/>
                <a:latin typeface="Roboto" panose="02000000000000000000" pitchFamily="2" charset="0"/>
              </a:rPr>
              <a:t>श्रेष्ठ</a:t>
            </a:r>
            <a:r>
              <a:rPr lang="en-US" b="0" i="0">
                <a:solidFill>
                  <a:srgbClr val="000000"/>
                </a:solidFill>
                <a:effectLst/>
                <a:latin typeface="Roboto" panose="02000000000000000000" pitchFamily="2" charset="0"/>
              </a:rPr>
              <a:t>)</a:t>
            </a:r>
            <a:endParaRPr lang="en-US" dirty="0"/>
          </a:p>
        </p:txBody>
      </p:sp>
      <p:sp>
        <p:nvSpPr>
          <p:cNvPr id="8" name="Rectangle: Rounded Corners 7">
            <a:extLst>
              <a:ext uri="{FF2B5EF4-FFF2-40B4-BE49-F238E27FC236}">
                <a16:creationId xmlns:a16="http://schemas.microsoft.com/office/drawing/2014/main" xmlns="" id="{228E58FE-30FE-FCDB-A32C-710E84E01237}"/>
              </a:ext>
            </a:extLst>
          </p:cNvPr>
          <p:cNvSpPr/>
          <p:nvPr/>
        </p:nvSpPr>
        <p:spPr>
          <a:xfrm>
            <a:off x="4585454" y="4621469"/>
            <a:ext cx="1510546"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b="0" i="0">
                <a:solidFill>
                  <a:srgbClr val="000000"/>
                </a:solidFill>
                <a:effectLst/>
                <a:latin typeface="Roboto" panose="02000000000000000000" pitchFamily="2" charset="0"/>
              </a:rPr>
              <a:t>कपिश</a:t>
            </a:r>
            <a:endParaRPr lang="en-US" dirty="0"/>
          </a:p>
        </p:txBody>
      </p:sp>
      <p:cxnSp>
        <p:nvCxnSpPr>
          <p:cNvPr id="9" name="Straight Connector 8">
            <a:extLst>
              <a:ext uri="{FF2B5EF4-FFF2-40B4-BE49-F238E27FC236}">
                <a16:creationId xmlns:a16="http://schemas.microsoft.com/office/drawing/2014/main" xmlns="" id="{07B01273-9DBA-0D4B-9746-84C088331F42}"/>
              </a:ext>
            </a:extLst>
          </p:cNvPr>
          <p:cNvCxnSpPr>
            <a:cxnSpLocks/>
          </p:cNvCxnSpPr>
          <p:nvPr/>
        </p:nvCxnSpPr>
        <p:spPr>
          <a:xfrm>
            <a:off x="3248594" y="4294093"/>
            <a:ext cx="42727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474D8823-F65D-FE06-DF76-A22409224310}"/>
              </a:ext>
            </a:extLst>
          </p:cNvPr>
          <p:cNvCxnSpPr>
            <a:cxnSpLocks/>
          </p:cNvCxnSpPr>
          <p:nvPr/>
        </p:nvCxnSpPr>
        <p:spPr>
          <a:xfrm flipH="1">
            <a:off x="7509064" y="4303220"/>
            <a:ext cx="7842" cy="26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863F4A99-3BE5-6AED-910E-4B9240B50E47}"/>
              </a:ext>
            </a:extLst>
          </p:cNvPr>
          <p:cNvSpPr/>
          <p:nvPr/>
        </p:nvSpPr>
        <p:spPr>
          <a:xfrm>
            <a:off x="4629718" y="3263015"/>
            <a:ext cx="1510546"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2400" b="0" i="0">
                <a:solidFill>
                  <a:srgbClr val="000000"/>
                </a:solidFill>
                <a:effectLst/>
                <a:latin typeface="Roboto" panose="02000000000000000000" pitchFamily="2" charset="0"/>
              </a:rPr>
              <a:t>वत्सनाभ</a:t>
            </a:r>
            <a:endParaRPr lang="en-US" sz="2400" dirty="0"/>
          </a:p>
        </p:txBody>
      </p:sp>
      <p:sp>
        <p:nvSpPr>
          <p:cNvPr id="17" name="Rectangle: Rounded Corners 16">
            <a:extLst>
              <a:ext uri="{FF2B5EF4-FFF2-40B4-BE49-F238E27FC236}">
                <a16:creationId xmlns:a16="http://schemas.microsoft.com/office/drawing/2014/main" xmlns="" id="{37FAD04B-A1B2-155A-6565-509D508179B9}"/>
              </a:ext>
            </a:extLst>
          </p:cNvPr>
          <p:cNvSpPr/>
          <p:nvPr/>
        </p:nvSpPr>
        <p:spPr>
          <a:xfrm>
            <a:off x="2535903" y="4621469"/>
            <a:ext cx="1425383"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b="0" i="0">
                <a:solidFill>
                  <a:srgbClr val="000000"/>
                </a:solidFill>
                <a:effectLst/>
                <a:latin typeface="Roboto" panose="02000000000000000000" pitchFamily="2" charset="0"/>
              </a:rPr>
              <a:t>कृष्णाभ</a:t>
            </a:r>
            <a:endParaRPr lang="en-US" dirty="0"/>
          </a:p>
        </p:txBody>
      </p:sp>
      <p:cxnSp>
        <p:nvCxnSpPr>
          <p:cNvPr id="21" name="Straight Arrow Connector 20">
            <a:extLst>
              <a:ext uri="{FF2B5EF4-FFF2-40B4-BE49-F238E27FC236}">
                <a16:creationId xmlns:a16="http://schemas.microsoft.com/office/drawing/2014/main" xmlns="" id="{7C7FC630-C523-5CF1-9A74-4829C426963B}"/>
              </a:ext>
            </a:extLst>
          </p:cNvPr>
          <p:cNvCxnSpPr>
            <a:cxnSpLocks/>
          </p:cNvCxnSpPr>
          <p:nvPr/>
        </p:nvCxnSpPr>
        <p:spPr>
          <a:xfrm flipH="1">
            <a:off x="5323357" y="4292938"/>
            <a:ext cx="7842" cy="26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6D474097-CB17-B5C9-79FA-3559157C0C9B}"/>
              </a:ext>
            </a:extLst>
          </p:cNvPr>
          <p:cNvCxnSpPr>
            <a:cxnSpLocks/>
          </p:cNvCxnSpPr>
          <p:nvPr/>
        </p:nvCxnSpPr>
        <p:spPr>
          <a:xfrm flipH="1">
            <a:off x="3261477" y="4312185"/>
            <a:ext cx="7842" cy="26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4325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4B791B-6ECD-7A84-B88D-FAB4D5973665}"/>
              </a:ext>
            </a:extLst>
          </p:cNvPr>
          <p:cNvSpPr>
            <a:spLocks noGrp="1"/>
          </p:cNvSpPr>
          <p:nvPr>
            <p:ph idx="1"/>
          </p:nvPr>
        </p:nvSpPr>
        <p:spPr>
          <a:xfrm>
            <a:off x="847165" y="367553"/>
            <a:ext cx="10515600" cy="5809410"/>
          </a:xfrm>
        </p:spPr>
        <p:txBody>
          <a:bodyPr>
            <a:normAutofit lnSpcReduction="10000"/>
          </a:bodyPr>
          <a:lstStyle/>
          <a:p>
            <a:pPr>
              <a:buFont typeface="Wingdings" panose="05000000000000000000" pitchFamily="2" charset="2"/>
              <a:buChar char="Ø"/>
            </a:pPr>
            <a:r>
              <a:rPr lang="en-US" sz="2400" b="1" i="0" dirty="0">
                <a:solidFill>
                  <a:srgbClr val="FF0000"/>
                </a:solidFill>
                <a:effectLst/>
                <a:latin typeface="Roboto" panose="02000000000000000000" pitchFamily="2" charset="0"/>
              </a:rPr>
              <a:t>Habitat </a:t>
            </a:r>
            <a:endParaRPr lang="en-US" sz="2400" b="0" i="0" dirty="0">
              <a:solidFill>
                <a:srgbClr val="000000"/>
              </a:solidFill>
              <a:effectLst/>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Himalayan range (at higher altitudes i.e. 10,000 feet and above), Nepal, Sikkim and </a:t>
            </a:r>
            <a:r>
              <a:rPr lang="en-US" sz="2000" b="0" i="0" dirty="0" err="1">
                <a:solidFill>
                  <a:srgbClr val="000000"/>
                </a:solidFill>
                <a:effectLst/>
                <a:latin typeface="Roboto" panose="02000000000000000000" pitchFamily="2" charset="0"/>
              </a:rPr>
              <a:t>Gadhwal</a:t>
            </a:r>
            <a:r>
              <a:rPr lang="en-US" sz="2000" b="0" i="0" dirty="0">
                <a:solidFill>
                  <a:srgbClr val="000000"/>
                </a:solidFill>
                <a:effectLst/>
                <a:latin typeface="Roboto" panose="02000000000000000000" pitchFamily="2" charset="0"/>
              </a:rPr>
              <a:t>.</a:t>
            </a:r>
            <a:r>
              <a:rPr lang="en-US" sz="2000" dirty="0"/>
              <a:t/>
            </a:r>
            <a:br>
              <a:rPr lang="en-US" sz="2000" dirty="0"/>
            </a:br>
            <a:r>
              <a:rPr lang="en-US" sz="2000" dirty="0"/>
              <a:t/>
            </a:r>
            <a:br>
              <a:rPr lang="en-US" sz="2000" dirty="0"/>
            </a:br>
            <a:endParaRPr lang="en-US" sz="2000" dirty="0"/>
          </a:p>
          <a:p>
            <a:pPr>
              <a:buFont typeface="Wingdings" panose="05000000000000000000" pitchFamily="2" charset="2"/>
              <a:buChar char="Ø"/>
            </a:pPr>
            <a:r>
              <a:rPr lang="en-US" sz="2400" b="1" i="0" dirty="0">
                <a:solidFill>
                  <a:srgbClr val="FF0000"/>
                </a:solidFill>
                <a:effectLst/>
                <a:latin typeface="Roboto" panose="02000000000000000000" pitchFamily="2" charset="0"/>
              </a:rPr>
              <a:t>Morphology</a:t>
            </a:r>
            <a:r>
              <a:rPr lang="en-US" sz="2000" dirty="0"/>
              <a:t/>
            </a:r>
            <a:br>
              <a:rPr lang="en-US" sz="2000" dirty="0"/>
            </a:br>
            <a:r>
              <a:rPr lang="en-US" sz="2000" dirty="0"/>
              <a:t/>
            </a:r>
            <a:br>
              <a:rPr lang="en-US" sz="2000" dirty="0"/>
            </a:br>
            <a:endParaRPr lang="en-US" sz="2000" dirty="0"/>
          </a:p>
          <a:p>
            <a:r>
              <a:rPr lang="en-US" sz="2000" b="0" i="0" dirty="0">
                <a:solidFill>
                  <a:srgbClr val="000000"/>
                </a:solidFill>
                <a:effectLst/>
                <a:latin typeface="Roboto" panose="02000000000000000000" pitchFamily="2" charset="0"/>
              </a:rPr>
              <a:t>The shrub is about 45 to 90 cm long; its leaves resemble that of Five-leaved chaste (Vitex negundo).</a:t>
            </a:r>
          </a:p>
          <a:p>
            <a:r>
              <a:rPr lang="en-US" sz="2000" b="0" i="0" dirty="0">
                <a:solidFill>
                  <a:srgbClr val="000000"/>
                </a:solidFill>
                <a:effectLst/>
                <a:latin typeface="Roboto" panose="02000000000000000000" pitchFamily="2" charset="0"/>
              </a:rPr>
              <a:t>All parts of the plant are poisonous but the root is most potent.</a:t>
            </a:r>
          </a:p>
          <a:p>
            <a:r>
              <a:rPr lang="en-US" sz="2000" b="0" i="0" dirty="0">
                <a:solidFill>
                  <a:srgbClr val="000000"/>
                </a:solidFill>
                <a:effectLst/>
                <a:latin typeface="Roboto" panose="02000000000000000000" pitchFamily="2" charset="0"/>
              </a:rPr>
              <a:t>The root is 5 to 10 cm long and 1 to 2 cm thick; the dry root is conical in shape, usually </a:t>
            </a:r>
            <a:r>
              <a:rPr lang="en-US" sz="2000" b="0" i="0" dirty="0" err="1">
                <a:solidFill>
                  <a:srgbClr val="000000"/>
                </a:solidFill>
                <a:effectLst/>
                <a:latin typeface="Roboto" panose="02000000000000000000" pitchFamily="2" charset="0"/>
              </a:rPr>
              <a:t>shrivelled</a:t>
            </a:r>
            <a:r>
              <a:rPr lang="en-US" sz="2000" b="0" i="0" dirty="0">
                <a:solidFill>
                  <a:srgbClr val="000000"/>
                </a:solidFill>
                <a:effectLst/>
                <a:latin typeface="Roboto" panose="02000000000000000000" pitchFamily="2" charset="0"/>
              </a:rPr>
              <a:t> and with longitudinal wrinkles. It is dark-brown in color.</a:t>
            </a:r>
          </a:p>
          <a:p>
            <a:r>
              <a:rPr lang="en-US" sz="2000" b="0" i="0" dirty="0">
                <a:solidFill>
                  <a:srgbClr val="000000"/>
                </a:solidFill>
                <a:effectLst/>
                <a:latin typeface="Roboto" panose="02000000000000000000" pitchFamily="2" charset="0"/>
              </a:rPr>
              <a:t>When freshly cut it is whitish and starchy inside but on exposure to air it turns pinkish.</a:t>
            </a:r>
          </a:p>
          <a:p>
            <a:r>
              <a:rPr lang="en-US" sz="2000" b="0" i="0" dirty="0">
                <a:solidFill>
                  <a:srgbClr val="000000"/>
                </a:solidFill>
                <a:effectLst/>
                <a:latin typeface="Roboto" panose="02000000000000000000" pitchFamily="2" charset="0"/>
              </a:rPr>
              <a:t>It is odorless but has slightly sweetish taste.</a:t>
            </a:r>
          </a:p>
          <a:p>
            <a:r>
              <a:rPr lang="en-US" sz="2000" b="0" i="0" dirty="0">
                <a:solidFill>
                  <a:srgbClr val="000000"/>
                </a:solidFill>
                <a:effectLst/>
                <a:latin typeface="Roboto" panose="02000000000000000000" pitchFamily="2" charset="0"/>
              </a:rPr>
              <a:t>It is sparingly soluble in water.</a:t>
            </a:r>
            <a:endParaRPr lang="hi-IN" sz="2000" dirty="0"/>
          </a:p>
        </p:txBody>
      </p:sp>
    </p:spTree>
    <p:extLst>
      <p:ext uri="{BB962C8B-B14F-4D97-AF65-F5344CB8AC3E}">
        <p14:creationId xmlns:p14="http://schemas.microsoft.com/office/powerpoint/2010/main" xmlns="" val="882232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220A78-5ECD-7CDA-E5E5-081CB483A037}"/>
              </a:ext>
            </a:extLst>
          </p:cNvPr>
          <p:cNvSpPr>
            <a:spLocks noGrp="1"/>
          </p:cNvSpPr>
          <p:nvPr>
            <p:ph idx="1"/>
          </p:nvPr>
        </p:nvSpPr>
        <p:spPr>
          <a:xfrm>
            <a:off x="475129" y="367553"/>
            <a:ext cx="10878671" cy="5809410"/>
          </a:xfrm>
        </p:spPr>
        <p:txBody>
          <a:bodyPr>
            <a:normAutofit/>
          </a:bodyPr>
          <a:lstStyle/>
          <a:p>
            <a:r>
              <a:rPr lang="hi-IN" altLang="hi-IN" sz="2400" b="1" dirty="0">
                <a:solidFill>
                  <a:srgbClr val="FF0000"/>
                </a:solidFill>
                <a:latin typeface="Roboto" panose="02000000000000000000" pitchFamily="2" charset="0"/>
              </a:rPr>
              <a:t>Chemical Composition</a:t>
            </a:r>
            <a:endParaRPr lang="en-US" altLang="hi-IN" sz="2400" b="1" dirty="0">
              <a:solidFill>
                <a:srgbClr val="FF0000"/>
              </a:solidFill>
              <a:latin typeface="Roboto" panose="02000000000000000000" pitchFamily="2" charset="0"/>
            </a:endParaRPr>
          </a:p>
          <a:p>
            <a:endParaRPr lang="en-US" sz="2000" b="1" dirty="0">
              <a:solidFill>
                <a:srgbClr val="FF0000"/>
              </a:solidFill>
              <a:latin typeface="Roboto" panose="02000000000000000000" pitchFamily="2" charset="0"/>
            </a:endParaRPr>
          </a:p>
          <a:p>
            <a:r>
              <a:rPr lang="en-US" sz="2000" dirty="0">
                <a:latin typeface="Roboto" panose="02000000000000000000" pitchFamily="2" charset="0"/>
              </a:rPr>
              <a:t>Alkaloid aconitine</a:t>
            </a:r>
          </a:p>
          <a:p>
            <a:r>
              <a:rPr lang="en-US" sz="2000" dirty="0" err="1">
                <a:latin typeface="Roboto" panose="02000000000000000000" pitchFamily="2" charset="0"/>
              </a:rPr>
              <a:t>Picroaconitine</a:t>
            </a:r>
            <a:endParaRPr lang="en-US" sz="2000" dirty="0">
              <a:latin typeface="Roboto" panose="02000000000000000000" pitchFamily="2" charset="0"/>
            </a:endParaRPr>
          </a:p>
          <a:p>
            <a:r>
              <a:rPr lang="en-US" sz="2000" dirty="0">
                <a:latin typeface="Roboto" panose="02000000000000000000" pitchFamily="2" charset="0"/>
              </a:rPr>
              <a:t>Pseudo-aconitine</a:t>
            </a:r>
          </a:p>
          <a:p>
            <a:r>
              <a:rPr lang="en-US" sz="2000" dirty="0">
                <a:latin typeface="Roboto" panose="02000000000000000000" pitchFamily="2" charset="0"/>
              </a:rPr>
              <a:t>Aconitine</a:t>
            </a:r>
          </a:p>
          <a:p>
            <a:pPr marL="0" indent="0">
              <a:buNone/>
            </a:pPr>
            <a:endParaRPr lang="en-US" sz="2000" dirty="0">
              <a:latin typeface="Roboto" panose="02000000000000000000" pitchFamily="2" charset="0"/>
            </a:endParaRPr>
          </a:p>
          <a:p>
            <a:pPr marL="0" indent="0">
              <a:buNone/>
            </a:pPr>
            <a:r>
              <a:rPr lang="en-US" sz="2000" dirty="0">
                <a:latin typeface="Roboto" panose="02000000000000000000" pitchFamily="2" charset="0"/>
              </a:rPr>
              <a:t>Among of these contents, alkaloid aconitine is most potent. Initially it affects the cardiac </a:t>
            </a:r>
          </a:p>
          <a:p>
            <a:pPr marL="0" indent="0">
              <a:buNone/>
            </a:pPr>
            <a:r>
              <a:rPr lang="en-US" sz="2000" dirty="0">
                <a:latin typeface="Roboto" panose="02000000000000000000" pitchFamily="2" charset="0"/>
              </a:rPr>
              <a:t>Muscles and later smooth muscles, skeletal muscles, central and peripheral nervous</a:t>
            </a:r>
          </a:p>
          <a:p>
            <a:pPr marL="0" indent="0">
              <a:buNone/>
            </a:pPr>
            <a:r>
              <a:rPr lang="en-US" sz="2000" dirty="0">
                <a:latin typeface="Roboto" panose="02000000000000000000" pitchFamily="2" charset="0"/>
              </a:rPr>
              <a:t>system are affected.</a:t>
            </a:r>
            <a:endParaRPr lang="en-US" sz="2400" dirty="0">
              <a:latin typeface="Roboto" panose="02000000000000000000" pitchFamily="2" charset="0"/>
            </a:endParaRPr>
          </a:p>
        </p:txBody>
      </p:sp>
    </p:spTree>
    <p:extLst>
      <p:ext uri="{BB962C8B-B14F-4D97-AF65-F5344CB8AC3E}">
        <p14:creationId xmlns:p14="http://schemas.microsoft.com/office/powerpoint/2010/main" xmlns="" val="378172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DC61FE-8712-ACFC-58D7-AF9A79A44165}"/>
              </a:ext>
            </a:extLst>
          </p:cNvPr>
          <p:cNvSpPr>
            <a:spLocks noGrp="1"/>
          </p:cNvSpPr>
          <p:nvPr>
            <p:ph idx="1"/>
          </p:nvPr>
        </p:nvSpPr>
        <p:spPr>
          <a:xfrm>
            <a:off x="838200" y="488436"/>
            <a:ext cx="10515600" cy="5881128"/>
          </a:xfrm>
        </p:spPr>
        <p:txBody>
          <a:bodyPr>
            <a:normAutofit fontScale="92500" lnSpcReduction="10000"/>
          </a:bodyPr>
          <a:lstStyle/>
          <a:p>
            <a:r>
              <a:rPr lang="en-US" sz="2600" b="1" dirty="0">
                <a:solidFill>
                  <a:srgbClr val="FF0000"/>
                </a:solidFill>
              </a:rPr>
              <a:t>Sign &amp; symptom</a:t>
            </a:r>
          </a:p>
          <a:p>
            <a:pPr marL="0" indent="0">
              <a:buNone/>
            </a:pPr>
            <a:r>
              <a:rPr lang="hi-IN" sz="2600" dirty="0">
                <a:solidFill>
                  <a:srgbClr val="000000"/>
                </a:solidFill>
                <a:latin typeface="Roboto" panose="02000000000000000000" pitchFamily="2" charset="0"/>
              </a:rPr>
              <a:t>आयुर्वेदानुसार विषाक्तता के लक्षण</a:t>
            </a:r>
            <a:r>
              <a:rPr lang="hi-IN" dirty="0"/>
              <a:t/>
            </a:r>
            <a:br>
              <a:rPr lang="hi-IN" dirty="0"/>
            </a:br>
            <a:endParaRPr lang="en-US" b="1" dirty="0">
              <a:solidFill>
                <a:srgbClr val="FF0000"/>
              </a:solidFill>
            </a:endParaRPr>
          </a:p>
          <a:p>
            <a:r>
              <a:rPr lang="hi-IN" sz="2400" b="0" i="0" dirty="0">
                <a:solidFill>
                  <a:srgbClr val="000000"/>
                </a:solidFill>
                <a:effectLst/>
                <a:latin typeface="Roboto" panose="02000000000000000000" pitchFamily="2" charset="0"/>
              </a:rPr>
              <a:t>आचार्य सुश्रुत के अनुसार</a:t>
            </a:r>
            <a:r>
              <a:rPr lang="hi-IN" sz="1400" dirty="0"/>
              <a:t/>
            </a:r>
            <a:br>
              <a:rPr lang="hi-IN" sz="1400" dirty="0"/>
            </a:br>
            <a:r>
              <a:rPr lang="hi-IN" sz="1400" dirty="0"/>
              <a:t/>
            </a:r>
            <a:br>
              <a:rPr lang="hi-IN" sz="1400" dirty="0"/>
            </a:br>
            <a:r>
              <a:rPr lang="en-US" sz="1400" dirty="0"/>
              <a:t>                     </a:t>
            </a:r>
            <a:r>
              <a:rPr lang="hi-IN" sz="2000" b="0" i="0" dirty="0">
                <a:solidFill>
                  <a:srgbClr val="0070C0"/>
                </a:solidFill>
                <a:effectLst/>
                <a:latin typeface="Roboto" panose="02000000000000000000" pitchFamily="2" charset="0"/>
              </a:rPr>
              <a:t>ग्रीवास्तम्भो वत्सनाभे पीतविण्मूत्रनेत्रता</a:t>
            </a:r>
            <a:r>
              <a:rPr lang="en-US" sz="2000" b="0" i="0" dirty="0">
                <a:solidFill>
                  <a:srgbClr val="0070C0"/>
                </a:solidFill>
                <a:effectLst/>
                <a:latin typeface="Roboto" panose="02000000000000000000" pitchFamily="2" charset="0"/>
              </a:rPr>
              <a:t> </a:t>
            </a:r>
            <a:r>
              <a:rPr lang="en-US" sz="1800" b="0" i="0" dirty="0">
                <a:solidFill>
                  <a:schemeClr val="accent1"/>
                </a:solidFill>
                <a:effectLst/>
                <a:latin typeface="Roboto" panose="02000000000000000000" pitchFamily="2" charset="0"/>
              </a:rPr>
              <a:t>|     </a:t>
            </a:r>
            <a:r>
              <a:rPr lang="hi-IN" sz="1800" b="0" i="0" dirty="0">
                <a:solidFill>
                  <a:srgbClr val="000000"/>
                </a:solidFill>
                <a:effectLst/>
                <a:latin typeface="Roboto" panose="02000000000000000000" pitchFamily="2" charset="0"/>
              </a:rPr>
              <a:t>(सु.क. 2/12)</a:t>
            </a:r>
            <a:endParaRPr lang="en-US" sz="1800" b="0" i="0" dirty="0">
              <a:solidFill>
                <a:srgbClr val="000000"/>
              </a:solidFill>
              <a:effectLst/>
              <a:latin typeface="Roboto" panose="02000000000000000000" pitchFamily="2" charset="0"/>
            </a:endParaRPr>
          </a:p>
          <a:p>
            <a:endParaRPr lang="en-US" sz="1800" dirty="0">
              <a:solidFill>
                <a:srgbClr val="000000"/>
              </a:solidFill>
              <a:latin typeface="Roboto" panose="02000000000000000000" pitchFamily="2" charset="0"/>
            </a:endParaRPr>
          </a:p>
          <a:p>
            <a:pPr marL="0" indent="0">
              <a:buNone/>
            </a:pPr>
            <a:r>
              <a:rPr lang="hi-IN" sz="2200" b="0" i="0" dirty="0">
                <a:solidFill>
                  <a:srgbClr val="000000"/>
                </a:solidFill>
                <a:effectLst/>
                <a:latin typeface="Roboto" panose="02000000000000000000" pitchFamily="2" charset="0"/>
              </a:rPr>
              <a:t>अशुद्ध वत्सनाभ का सेवन करने से -</a:t>
            </a:r>
            <a:r>
              <a:rPr lang="hi-IN" sz="2000" dirty="0"/>
              <a:t/>
            </a:r>
            <a:br>
              <a:rPr lang="hi-IN" sz="2000" dirty="0"/>
            </a:br>
            <a:r>
              <a:rPr lang="hi-IN" sz="2000" dirty="0"/>
              <a:t/>
            </a:r>
            <a:br>
              <a:rPr lang="hi-IN" sz="2000" dirty="0"/>
            </a:br>
            <a:r>
              <a:rPr lang="en-US" sz="2000" dirty="0">
                <a:solidFill>
                  <a:srgbClr val="000000"/>
                </a:solidFill>
                <a:latin typeface="Roboto" panose="02000000000000000000" pitchFamily="2" charset="0"/>
              </a:rPr>
              <a:t>1. </a:t>
            </a:r>
            <a:r>
              <a:rPr lang="hi-IN" sz="2000" b="0" i="0" dirty="0">
                <a:solidFill>
                  <a:srgbClr val="000000"/>
                </a:solidFill>
                <a:effectLst/>
                <a:latin typeface="Roboto" panose="02000000000000000000" pitchFamily="2" charset="0"/>
              </a:rPr>
              <a:t>गर्दन की अकड़न (</a:t>
            </a:r>
            <a:r>
              <a:rPr lang="en-US" sz="2000" b="0" i="0" dirty="0">
                <a:solidFill>
                  <a:srgbClr val="000000"/>
                </a:solidFill>
                <a:effectLst/>
                <a:latin typeface="Roboto" panose="02000000000000000000" pitchFamily="2" charset="0"/>
              </a:rPr>
              <a:t>stiffness of neck</a:t>
            </a:r>
            <a:r>
              <a:rPr lang="hi-IN" sz="2000" b="0" i="0" dirty="0">
                <a:solidFill>
                  <a:srgbClr val="000000"/>
                </a:solidFill>
                <a:effectLst/>
                <a:latin typeface="Roboto" panose="02000000000000000000" pitchFamily="2" charset="0"/>
              </a:rPr>
              <a:t>)</a:t>
            </a:r>
            <a:endParaRPr lang="en-US" sz="2000" b="0" i="0" dirty="0">
              <a:solidFill>
                <a:srgbClr val="000000"/>
              </a:solidFill>
              <a:effectLst/>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2. </a:t>
            </a:r>
            <a:r>
              <a:rPr lang="hi-IN" sz="2000" b="0" i="0" dirty="0">
                <a:solidFill>
                  <a:srgbClr val="000000"/>
                </a:solidFill>
                <a:effectLst/>
                <a:latin typeface="Roboto" panose="02000000000000000000" pitchFamily="2" charset="0"/>
              </a:rPr>
              <a:t>मल, मूत्र एवं नेत्र में पीतता (</a:t>
            </a:r>
            <a:r>
              <a:rPr lang="en-US" sz="2000" b="0" i="0" dirty="0">
                <a:solidFill>
                  <a:srgbClr val="000000"/>
                </a:solidFill>
                <a:effectLst/>
                <a:latin typeface="Roboto" panose="02000000000000000000" pitchFamily="2" charset="0"/>
              </a:rPr>
              <a:t>yellowish discoloration of feces, urine and conjunctiva).</a:t>
            </a:r>
          </a:p>
          <a:p>
            <a:pPr marL="0" indent="0">
              <a:buNone/>
            </a:pPr>
            <a:endParaRPr lang="en-US" sz="2000" dirty="0">
              <a:solidFill>
                <a:srgbClr val="000000"/>
              </a:solidFill>
              <a:latin typeface="Roboto" panose="02000000000000000000" pitchFamily="2" charset="0"/>
            </a:endParaRPr>
          </a:p>
          <a:p>
            <a:r>
              <a:rPr lang="hi-IN" sz="2000" b="0" i="0" dirty="0">
                <a:solidFill>
                  <a:srgbClr val="000000"/>
                </a:solidFill>
                <a:effectLst/>
                <a:latin typeface="Roboto" panose="02000000000000000000" pitchFamily="2" charset="0"/>
              </a:rPr>
              <a:t>रसतरंगिणी के अनुसार</a:t>
            </a:r>
            <a:r>
              <a:rPr lang="hi-IN" sz="2000" dirty="0"/>
              <a:t/>
            </a:r>
            <a:br>
              <a:rPr lang="hi-IN" sz="2000" dirty="0"/>
            </a:br>
            <a:r>
              <a:rPr lang="hi-IN" sz="2000" dirty="0"/>
              <a:t/>
            </a:r>
            <a:br>
              <a:rPr lang="hi-IN" sz="2000" dirty="0"/>
            </a:br>
            <a:r>
              <a:rPr lang="hi-IN" sz="2000" b="0" i="0" dirty="0">
                <a:solidFill>
                  <a:srgbClr val="0070C0"/>
                </a:solidFill>
                <a:effectLst/>
                <a:latin typeface="Roboto" panose="02000000000000000000" pitchFamily="2" charset="0"/>
              </a:rPr>
              <a:t>अविशुद्धं विषं दाहं मोहं हृद्गगतिरोधनम्। </a:t>
            </a:r>
            <a:endParaRPr lang="en-US" sz="2000" b="0" i="0" dirty="0">
              <a:solidFill>
                <a:srgbClr val="0070C0"/>
              </a:solidFill>
              <a:effectLst/>
              <a:latin typeface="Roboto" panose="02000000000000000000" pitchFamily="2" charset="0"/>
            </a:endParaRPr>
          </a:p>
          <a:p>
            <a:pPr marL="0" indent="0">
              <a:buNone/>
            </a:pPr>
            <a:r>
              <a:rPr lang="en-US" sz="2000" b="0" i="0" dirty="0">
                <a:solidFill>
                  <a:srgbClr val="0070C0"/>
                </a:solidFill>
                <a:effectLst/>
                <a:latin typeface="Roboto" panose="02000000000000000000" pitchFamily="2" charset="0"/>
              </a:rPr>
              <a:t>       </a:t>
            </a:r>
            <a:r>
              <a:rPr lang="hi-IN" sz="2000" b="0" i="0" dirty="0">
                <a:solidFill>
                  <a:srgbClr val="0070C0"/>
                </a:solidFill>
                <a:effectLst/>
                <a:latin typeface="Roboto" panose="02000000000000000000" pitchFamily="2" charset="0"/>
              </a:rPr>
              <a:t>मृत्युञ्च ।। </a:t>
            </a:r>
            <a:r>
              <a:rPr lang="hi-IN" sz="2000" b="0" i="0" dirty="0">
                <a:solidFill>
                  <a:srgbClr val="000000"/>
                </a:solidFill>
                <a:effectLst/>
                <a:latin typeface="Roboto" panose="02000000000000000000" pitchFamily="2" charset="0"/>
              </a:rPr>
              <a:t>(र.</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त. 24/18)</a:t>
            </a:r>
            <a:r>
              <a:rPr lang="hi-IN" sz="2000" dirty="0"/>
              <a:t/>
            </a:r>
            <a:br>
              <a:rPr lang="hi-IN" sz="2000" dirty="0"/>
            </a:br>
            <a:r>
              <a:rPr lang="hi-IN" sz="2000" dirty="0"/>
              <a:t/>
            </a:r>
            <a:br>
              <a:rPr lang="hi-IN" sz="2000" dirty="0"/>
            </a:br>
            <a:endParaRPr lang="hi-IN" sz="2000" b="1" dirty="0"/>
          </a:p>
        </p:txBody>
      </p:sp>
    </p:spTree>
    <p:extLst>
      <p:ext uri="{BB962C8B-B14F-4D97-AF65-F5344CB8AC3E}">
        <p14:creationId xmlns:p14="http://schemas.microsoft.com/office/powerpoint/2010/main" xmlns="" val="215125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05C76C-C152-F325-CD5F-3452A3C377B3}"/>
              </a:ext>
            </a:extLst>
          </p:cNvPr>
          <p:cNvSpPr>
            <a:spLocks noGrp="1"/>
          </p:cNvSpPr>
          <p:nvPr>
            <p:ph idx="1"/>
          </p:nvPr>
        </p:nvSpPr>
        <p:spPr>
          <a:xfrm>
            <a:off x="605117" y="373343"/>
            <a:ext cx="10515600" cy="5937810"/>
          </a:xfrm>
        </p:spPr>
        <p:txBody>
          <a:bodyPr>
            <a:normAutofit/>
          </a:bodyPr>
          <a:lstStyle/>
          <a:p>
            <a:r>
              <a:rPr lang="hi-IN" sz="2000" b="0" i="0" dirty="0">
                <a:solidFill>
                  <a:srgbClr val="000000"/>
                </a:solidFill>
                <a:effectLst/>
                <a:latin typeface="Roboto" panose="02000000000000000000" pitchFamily="2" charset="0"/>
              </a:rPr>
              <a:t>अशुद्ध वत्सनाभ का सेवन करने से -</a:t>
            </a:r>
            <a:r>
              <a:rPr lang="hi-IN" sz="2000" dirty="0"/>
              <a:t/>
            </a:r>
            <a:br>
              <a:rPr lang="hi-IN" sz="2000" dirty="0"/>
            </a:br>
            <a:r>
              <a:rPr lang="hi-IN" sz="2000" dirty="0"/>
              <a:t/>
            </a:r>
            <a:br>
              <a:rPr lang="hi-IN" sz="2000" dirty="0"/>
            </a:br>
            <a:r>
              <a:rPr lang="hi-IN" sz="2000" b="0" i="0" dirty="0">
                <a:solidFill>
                  <a:srgbClr val="000000"/>
                </a:solidFill>
                <a:effectLst/>
                <a:latin typeface="Roboto" panose="02000000000000000000" pitchFamily="2" charset="0"/>
              </a:rPr>
              <a:t>• दाह (</a:t>
            </a:r>
            <a:r>
              <a:rPr lang="en-US" sz="2000" b="0" i="0" dirty="0">
                <a:solidFill>
                  <a:srgbClr val="000000"/>
                </a:solidFill>
                <a:effectLst/>
                <a:latin typeface="Roboto" panose="02000000000000000000" pitchFamily="2" charset="0"/>
              </a:rPr>
              <a:t>Burning sensation) </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मोह (</a:t>
            </a:r>
            <a:r>
              <a:rPr lang="en-US" sz="2000" b="0" i="0" dirty="0">
                <a:solidFill>
                  <a:srgbClr val="000000"/>
                </a:solidFill>
                <a:effectLst/>
                <a:latin typeface="Roboto" panose="02000000000000000000" pitchFamily="2" charset="0"/>
              </a:rPr>
              <a:t>stupor)</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हृदयगति का अवरोध (</a:t>
            </a:r>
            <a:r>
              <a:rPr lang="en-US" sz="2000" b="0" i="0" dirty="0">
                <a:solidFill>
                  <a:srgbClr val="000000"/>
                </a:solidFill>
                <a:effectLst/>
                <a:latin typeface="Roboto" panose="02000000000000000000" pitchFamily="2" charset="0"/>
              </a:rPr>
              <a:t>cardiac arrest ) </a:t>
            </a:r>
            <a:r>
              <a:rPr lang="hi-IN" sz="2000" b="0" i="0" dirty="0">
                <a:solidFill>
                  <a:srgbClr val="000000"/>
                </a:solidFill>
                <a:effectLst/>
                <a:latin typeface="Roboto" panose="02000000000000000000" pitchFamily="2" charset="0"/>
              </a:rPr>
              <a:t>से मृत्यु होती है। </a:t>
            </a:r>
            <a:endParaRPr lang="en-US" sz="2000" b="0" i="0" dirty="0">
              <a:solidFill>
                <a:srgbClr val="000000"/>
              </a:solidFill>
              <a:effectLst/>
              <a:latin typeface="Roboto" panose="02000000000000000000" pitchFamily="2" charset="0"/>
            </a:endParaRPr>
          </a:p>
          <a:p>
            <a:endParaRPr lang="en-US" sz="2000" dirty="0">
              <a:solidFill>
                <a:srgbClr val="000000"/>
              </a:solidFill>
              <a:latin typeface="Roboto" panose="02000000000000000000" pitchFamily="2" charset="0"/>
            </a:endParaRPr>
          </a:p>
          <a:p>
            <a:r>
              <a:rPr lang="hi-IN" sz="2400" i="0" dirty="0">
                <a:solidFill>
                  <a:srgbClr val="FF0000"/>
                </a:solidFill>
                <a:effectLst/>
                <a:latin typeface="Roboto" panose="02000000000000000000" pitchFamily="2" charset="0"/>
              </a:rPr>
              <a:t>घातक मात्रा-</a:t>
            </a:r>
            <a:r>
              <a:rPr lang="en-US" sz="2400" i="0" dirty="0">
                <a:solidFill>
                  <a:srgbClr val="FF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चूर्ण 1 ग्राम,</a:t>
            </a:r>
            <a:endParaRPr lang="en-US" sz="2000" dirty="0">
              <a:solidFill>
                <a:srgbClr val="000000"/>
              </a:solidFill>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स्वरस 250 मिली., </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Alkaloids 4 </a:t>
            </a:r>
            <a:r>
              <a:rPr lang="hi-IN" sz="2000" b="0" i="0" dirty="0">
                <a:solidFill>
                  <a:srgbClr val="000000"/>
                </a:solidFill>
                <a:effectLst/>
                <a:latin typeface="Roboto" panose="02000000000000000000" pitchFamily="2" charset="0"/>
              </a:rPr>
              <a:t>मिग्रा.</a:t>
            </a:r>
            <a:r>
              <a:rPr lang="hi-IN" sz="2000" dirty="0"/>
              <a:t/>
            </a:r>
            <a:br>
              <a:rPr lang="hi-IN" sz="2000" dirty="0"/>
            </a:br>
            <a:r>
              <a:rPr lang="hi-IN" sz="2000" dirty="0"/>
              <a:t/>
            </a:r>
            <a:br>
              <a:rPr lang="hi-IN" sz="2000" dirty="0"/>
            </a:br>
            <a:r>
              <a:rPr lang="hi-IN" sz="2400" b="0" i="0" dirty="0">
                <a:solidFill>
                  <a:srgbClr val="FF0000"/>
                </a:solidFill>
                <a:effectLst/>
                <a:latin typeface="Roboto" panose="02000000000000000000" pitchFamily="2" charset="0"/>
              </a:rPr>
              <a:t>घातक काल-</a:t>
            </a:r>
            <a:r>
              <a:rPr lang="en-US" sz="2400" b="0" i="0" dirty="0">
                <a:solidFill>
                  <a:srgbClr val="FF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सामान्यतः 1 से 5 घण्टे में रोगी की मृत्यु हो सकती है।</a:t>
            </a:r>
            <a:r>
              <a:rPr lang="hi-IN" sz="2000" dirty="0"/>
              <a:t/>
            </a:r>
            <a:br>
              <a:rPr lang="hi-IN" sz="2000" dirty="0"/>
            </a:br>
            <a:r>
              <a:rPr lang="hi-IN" sz="2000" dirty="0"/>
              <a:t/>
            </a:r>
            <a:br>
              <a:rPr lang="hi-IN" sz="2000" dirty="0"/>
            </a:br>
            <a:r>
              <a:rPr lang="hi-IN" sz="2400" b="0" i="0" dirty="0">
                <a:solidFill>
                  <a:srgbClr val="FF0000"/>
                </a:solidFill>
                <a:effectLst/>
                <a:latin typeface="Roboto" panose="02000000000000000000" pitchFamily="2" charset="0"/>
              </a:rPr>
              <a:t>शोधन</a:t>
            </a:r>
            <a:r>
              <a:rPr lang="hi-IN" sz="2000" b="0" i="0" dirty="0">
                <a:solidFill>
                  <a:srgbClr val="FF0000"/>
                </a:solidFill>
                <a:effectLst/>
                <a:latin typeface="Roboto" panose="02000000000000000000" pitchFamily="2" charset="0"/>
              </a:rPr>
              <a:t>-</a:t>
            </a:r>
            <a:r>
              <a:rPr lang="en-US" sz="2000" b="0" i="0" dirty="0">
                <a:solidFill>
                  <a:srgbClr val="FF0000"/>
                </a:solidFill>
                <a:effectLst/>
                <a:latin typeface="Roboto" panose="02000000000000000000" pitchFamily="2" charset="0"/>
              </a:rPr>
              <a:t> </a:t>
            </a:r>
            <a:r>
              <a:rPr lang="en-US" sz="2000" b="0" i="0" dirty="0">
                <a:solidFill>
                  <a:srgbClr val="000000"/>
                </a:solidFill>
                <a:effectLst/>
                <a:latin typeface="Roboto" panose="02000000000000000000" pitchFamily="2" charset="0"/>
              </a:rPr>
              <a:t> </a:t>
            </a:r>
          </a:p>
          <a:p>
            <a:pPr marL="0" indent="0">
              <a:buNone/>
            </a:pPr>
            <a:r>
              <a:rPr lang="hi-IN" sz="2000" b="0" i="0" dirty="0">
                <a:solidFill>
                  <a:srgbClr val="000000"/>
                </a:solidFill>
                <a:effectLst/>
                <a:latin typeface="Roboto" panose="02000000000000000000" pitchFamily="2" charset="0"/>
              </a:rPr>
              <a:t>वत्सनाभ को दोलायन्त्र में गोदुग्ध या गोमूत्र में एक प्रहर तक स्वेदन करने से शुद्ध होता है।</a:t>
            </a:r>
            <a:endParaRPr lang="hi-IN" sz="2000" dirty="0"/>
          </a:p>
        </p:txBody>
      </p:sp>
    </p:spTree>
    <p:extLst>
      <p:ext uri="{BB962C8B-B14F-4D97-AF65-F5344CB8AC3E}">
        <p14:creationId xmlns:p14="http://schemas.microsoft.com/office/powerpoint/2010/main" xmlns="" val="420099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178606-3515-0D3C-8AEF-7F47D92747CF}"/>
              </a:ext>
            </a:extLst>
          </p:cNvPr>
          <p:cNvSpPr>
            <a:spLocks noGrp="1"/>
          </p:cNvSpPr>
          <p:nvPr>
            <p:ph idx="1"/>
          </p:nvPr>
        </p:nvSpPr>
        <p:spPr>
          <a:xfrm>
            <a:off x="838200" y="301625"/>
            <a:ext cx="10515600" cy="6117104"/>
          </a:xfrm>
        </p:spPr>
        <p:txBody>
          <a:bodyPr>
            <a:normAutofit lnSpcReduction="10000"/>
          </a:bodyPr>
          <a:lstStyle/>
          <a:p>
            <a:pPr marL="0" indent="0">
              <a:buNone/>
            </a:pPr>
            <a:r>
              <a:rPr lang="en-US" sz="3200" b="1" dirty="0">
                <a:solidFill>
                  <a:srgbClr val="FF0000"/>
                </a:solidFill>
              </a:rPr>
              <a:t>As per modern toxicology</a:t>
            </a:r>
          </a:p>
          <a:p>
            <a:pPr marL="0" indent="0">
              <a:buNone/>
            </a:pPr>
            <a:endParaRPr lang="en-US" sz="2000" b="0" i="0" dirty="0">
              <a:effectLst/>
              <a:latin typeface="Roboto" panose="02000000000000000000" pitchFamily="2" charset="0"/>
            </a:endParaRPr>
          </a:p>
          <a:p>
            <a:r>
              <a:rPr lang="en-US" sz="2000" b="0" i="0" dirty="0">
                <a:solidFill>
                  <a:srgbClr val="000000"/>
                </a:solidFill>
                <a:effectLst/>
                <a:latin typeface="Roboto" panose="02000000000000000000" pitchFamily="2" charset="0"/>
              </a:rPr>
              <a:t>Severe burning sensation in the mouth, lips, tongue and throat</a:t>
            </a:r>
            <a:r>
              <a:rPr lang="en-US" sz="2000" dirty="0">
                <a:solidFill>
                  <a:srgbClr val="000000"/>
                </a:solidFill>
                <a:latin typeface="Roboto" panose="02000000000000000000" pitchFamily="2" charset="0"/>
              </a:rPr>
              <a:t>.</a:t>
            </a:r>
          </a:p>
          <a:p>
            <a:r>
              <a:rPr lang="en-US" sz="2000" b="0" i="0" dirty="0">
                <a:solidFill>
                  <a:srgbClr val="000000"/>
                </a:solidFill>
                <a:effectLst/>
                <a:latin typeface="Roboto" panose="02000000000000000000" pitchFamily="2" charset="0"/>
              </a:rPr>
              <a:t>Tingling sensation and numbness in oral cavity.</a:t>
            </a:r>
          </a:p>
          <a:p>
            <a:r>
              <a:rPr lang="en-US" sz="2000" b="0" i="0" dirty="0">
                <a:solidFill>
                  <a:srgbClr val="000000"/>
                </a:solidFill>
                <a:effectLst/>
                <a:latin typeface="Roboto" panose="02000000000000000000" pitchFamily="2" charset="0"/>
              </a:rPr>
              <a:t>Profuse salivation.</a:t>
            </a:r>
          </a:p>
          <a:p>
            <a:r>
              <a:rPr lang="en-US" sz="2000" b="0" i="0" dirty="0">
                <a:solidFill>
                  <a:srgbClr val="000000"/>
                </a:solidFill>
                <a:effectLst/>
                <a:latin typeface="Roboto" panose="02000000000000000000" pitchFamily="2" charset="0"/>
              </a:rPr>
              <a:t>Abdominal pain.</a:t>
            </a:r>
          </a:p>
          <a:p>
            <a:r>
              <a:rPr lang="en-US" sz="2000" b="0" i="0" dirty="0">
                <a:solidFill>
                  <a:srgbClr val="000000"/>
                </a:solidFill>
                <a:effectLst/>
                <a:latin typeface="Roboto" panose="02000000000000000000" pitchFamily="2" charset="0"/>
              </a:rPr>
              <a:t>Vomiting.</a:t>
            </a:r>
          </a:p>
          <a:p>
            <a:r>
              <a:rPr lang="en-US" sz="2000" b="0" i="0" dirty="0">
                <a:solidFill>
                  <a:srgbClr val="000000"/>
                </a:solidFill>
                <a:effectLst/>
                <a:latin typeface="Roboto" panose="02000000000000000000" pitchFamily="2" charset="0"/>
              </a:rPr>
              <a:t>Tingling sensation and numbness rapidly spread in whole body.</a:t>
            </a:r>
          </a:p>
          <a:p>
            <a:r>
              <a:rPr lang="en-US" sz="2000" b="0" i="0" dirty="0">
                <a:solidFill>
                  <a:srgbClr val="000000"/>
                </a:solidFill>
                <a:effectLst/>
                <a:latin typeface="Roboto" panose="02000000000000000000" pitchFamily="2" charset="0"/>
              </a:rPr>
              <a:t>Symptoms resembling paralytic attack.</a:t>
            </a:r>
          </a:p>
          <a:p>
            <a:r>
              <a:rPr lang="en-US" sz="2000" b="0" i="0" dirty="0">
                <a:solidFill>
                  <a:srgbClr val="000000"/>
                </a:solidFill>
                <a:effectLst/>
                <a:latin typeface="Roboto" panose="02000000000000000000" pitchFamily="2" charset="0"/>
              </a:rPr>
              <a:t>Giddiness.</a:t>
            </a:r>
          </a:p>
          <a:p>
            <a:r>
              <a:rPr lang="en-US" sz="2000" b="0" i="0" dirty="0">
                <a:solidFill>
                  <a:srgbClr val="000000"/>
                </a:solidFill>
                <a:effectLst/>
                <a:latin typeface="Roboto" panose="02000000000000000000" pitchFamily="2" charset="0"/>
              </a:rPr>
              <a:t>Blurring of vision.</a:t>
            </a:r>
          </a:p>
          <a:p>
            <a:r>
              <a:rPr lang="en-US" sz="2000" b="0" i="0" dirty="0">
                <a:solidFill>
                  <a:srgbClr val="000000"/>
                </a:solidFill>
                <a:effectLst/>
                <a:latin typeface="Roboto" panose="02000000000000000000" pitchFamily="2" charset="0"/>
              </a:rPr>
              <a:t>Stammering.</a:t>
            </a:r>
          </a:p>
          <a:p>
            <a:r>
              <a:rPr lang="en-US" sz="2000" b="0" i="0" dirty="0">
                <a:solidFill>
                  <a:srgbClr val="000000"/>
                </a:solidFill>
                <a:effectLst/>
                <a:latin typeface="Roboto" panose="02000000000000000000" pitchFamily="2" charset="0"/>
              </a:rPr>
              <a:t>Generalized  weakness.</a:t>
            </a:r>
          </a:p>
          <a:p>
            <a:r>
              <a:rPr lang="en-US" sz="2000" b="0" i="0" dirty="0">
                <a:solidFill>
                  <a:srgbClr val="000000"/>
                </a:solidFill>
                <a:effectLst/>
                <a:latin typeface="Roboto" panose="02000000000000000000" pitchFamily="2" charset="0"/>
              </a:rPr>
              <a:t>Muscle cramps.</a:t>
            </a:r>
          </a:p>
          <a:p>
            <a:pPr marL="0" indent="0">
              <a:buNone/>
            </a:pPr>
            <a:endParaRPr lang="hi-IN" sz="3200" dirty="0"/>
          </a:p>
        </p:txBody>
      </p:sp>
    </p:spTree>
    <p:extLst>
      <p:ext uri="{BB962C8B-B14F-4D97-AF65-F5344CB8AC3E}">
        <p14:creationId xmlns:p14="http://schemas.microsoft.com/office/powerpoint/2010/main" xmlns="" val="3087886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BC376C-E773-9F00-AB1C-D02938178807}"/>
              </a:ext>
            </a:extLst>
          </p:cNvPr>
          <p:cNvSpPr>
            <a:spLocks noGrp="1"/>
          </p:cNvSpPr>
          <p:nvPr>
            <p:ph idx="1"/>
          </p:nvPr>
        </p:nvSpPr>
        <p:spPr>
          <a:xfrm>
            <a:off x="838200" y="457200"/>
            <a:ext cx="10515600" cy="5719763"/>
          </a:xfrm>
        </p:spPr>
        <p:txBody>
          <a:bodyPr>
            <a:normAutofit lnSpcReduction="10000"/>
          </a:bodyPr>
          <a:lstStyle/>
          <a:p>
            <a:r>
              <a:rPr lang="en-US" sz="2000" b="0" i="0" dirty="0">
                <a:solidFill>
                  <a:srgbClr val="000000"/>
                </a:solidFill>
                <a:effectLst/>
                <a:latin typeface="Roboto" panose="02000000000000000000" pitchFamily="2" charset="0"/>
              </a:rPr>
              <a:t>Convulsions</a:t>
            </a:r>
          </a:p>
          <a:p>
            <a:r>
              <a:rPr lang="en-US" sz="2000" b="0" i="0" dirty="0">
                <a:solidFill>
                  <a:srgbClr val="000000"/>
                </a:solidFill>
                <a:effectLst/>
                <a:latin typeface="Roboto" panose="02000000000000000000" pitchFamily="2" charset="0"/>
              </a:rPr>
              <a:t>Reduced and irregular pulse</a:t>
            </a:r>
          </a:p>
          <a:p>
            <a:r>
              <a:rPr lang="en-US" sz="2000" b="0" i="0" dirty="0">
                <a:solidFill>
                  <a:srgbClr val="000000"/>
                </a:solidFill>
                <a:effectLst/>
                <a:latin typeface="Roboto" panose="02000000000000000000" pitchFamily="2" charset="0"/>
              </a:rPr>
              <a:t>Initially constriction of pupils and later dilatation (this condition is called </a:t>
            </a:r>
            <a:r>
              <a:rPr lang="en-US" sz="2000" b="0" i="0" dirty="0" err="1">
                <a:solidFill>
                  <a:srgbClr val="000000"/>
                </a:solidFill>
                <a:effectLst/>
                <a:latin typeface="Roboto" panose="02000000000000000000" pitchFamily="2" charset="0"/>
              </a:rPr>
              <a:t>hippus</a:t>
            </a:r>
            <a:r>
              <a:rPr lang="en-US" sz="2000" b="0" i="0" dirty="0">
                <a:solidFill>
                  <a:srgbClr val="000000"/>
                </a:solidFill>
                <a:effectLst/>
                <a:latin typeface="Roboto" panose="02000000000000000000" pitchFamily="2" charset="0"/>
              </a:rPr>
              <a:t>)</a:t>
            </a:r>
          </a:p>
          <a:p>
            <a:r>
              <a:rPr lang="en-US" sz="2000" b="0" i="0" dirty="0">
                <a:solidFill>
                  <a:srgbClr val="000000"/>
                </a:solidFill>
                <a:effectLst/>
                <a:latin typeface="Roboto" panose="02000000000000000000" pitchFamily="2" charset="0"/>
              </a:rPr>
              <a:t>Fall in body temperature</a:t>
            </a:r>
            <a:endParaRPr lang="en-US" sz="2000" dirty="0">
              <a:solidFill>
                <a:srgbClr val="000000"/>
              </a:solidFill>
              <a:latin typeface="Roboto" panose="02000000000000000000" pitchFamily="2" charset="0"/>
            </a:endParaRPr>
          </a:p>
          <a:p>
            <a:r>
              <a:rPr lang="en-US" sz="2000" b="0" i="0" dirty="0">
                <a:solidFill>
                  <a:srgbClr val="000000"/>
                </a:solidFill>
                <a:effectLst/>
                <a:latin typeface="Roboto" panose="02000000000000000000" pitchFamily="2" charset="0"/>
              </a:rPr>
              <a:t>Death due to ventricular fibrillation.</a:t>
            </a:r>
          </a:p>
          <a:p>
            <a:endParaRPr lang="en-US" sz="2000" dirty="0">
              <a:solidFill>
                <a:srgbClr val="000000"/>
              </a:solidFill>
              <a:latin typeface="Roboto" panose="02000000000000000000" pitchFamily="2" charset="0"/>
            </a:endParaRPr>
          </a:p>
          <a:p>
            <a:pPr>
              <a:buFont typeface="Wingdings" panose="05000000000000000000" pitchFamily="2" charset="2"/>
              <a:buChar char="Ø"/>
            </a:pPr>
            <a:r>
              <a:rPr lang="en-US" sz="2400" dirty="0">
                <a:solidFill>
                  <a:srgbClr val="FF0000"/>
                </a:solidFill>
                <a:latin typeface="Roboto" panose="02000000000000000000" pitchFamily="2" charset="0"/>
              </a:rPr>
              <a:t> </a:t>
            </a:r>
            <a:r>
              <a:rPr lang="en-US" sz="2400" b="0" i="0" dirty="0">
                <a:solidFill>
                  <a:srgbClr val="FF0000"/>
                </a:solidFill>
                <a:effectLst/>
                <a:latin typeface="Roboto" panose="02000000000000000000" pitchFamily="2" charset="0"/>
              </a:rPr>
              <a:t>Fatal dose</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Crude powder - 1 gm</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Juice - 250 mg</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Tincture - 25 drops</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Alkaloids - 4 mg</a:t>
            </a:r>
            <a:r>
              <a:rPr lang="en-US" sz="2000" dirty="0"/>
              <a:t/>
            </a:r>
            <a:br>
              <a:rPr lang="en-US" sz="2000" dirty="0"/>
            </a:br>
            <a:r>
              <a:rPr lang="en-US" sz="1400" dirty="0"/>
              <a:t/>
            </a:r>
            <a:br>
              <a:rPr lang="en-US" sz="1400" dirty="0"/>
            </a:br>
            <a:endParaRPr lang="hi-IN" sz="1400" dirty="0"/>
          </a:p>
        </p:txBody>
      </p:sp>
    </p:spTree>
    <p:extLst>
      <p:ext uri="{BB962C8B-B14F-4D97-AF65-F5344CB8AC3E}">
        <p14:creationId xmlns:p14="http://schemas.microsoft.com/office/powerpoint/2010/main" xmlns="" val="775804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A4D1AB-4BC8-AE40-76B2-179F0B4B71B3}"/>
              </a:ext>
            </a:extLst>
          </p:cNvPr>
          <p:cNvSpPr>
            <a:spLocks noGrp="1"/>
          </p:cNvSpPr>
          <p:nvPr>
            <p:ph idx="1"/>
          </p:nvPr>
        </p:nvSpPr>
        <p:spPr>
          <a:xfrm>
            <a:off x="838200" y="286871"/>
            <a:ext cx="10515600" cy="5890092"/>
          </a:xfrm>
        </p:spPr>
        <p:txBody>
          <a:bodyPr>
            <a:normAutofit/>
          </a:bodyPr>
          <a:lstStyle/>
          <a:p>
            <a:pPr>
              <a:buFont typeface="Wingdings" panose="05000000000000000000" pitchFamily="2" charset="2"/>
              <a:buChar char="Ø"/>
            </a:pPr>
            <a:r>
              <a:rPr lang="en-US" sz="2400" b="1" i="0" dirty="0">
                <a:solidFill>
                  <a:srgbClr val="FF0000"/>
                </a:solidFill>
                <a:effectLst/>
                <a:latin typeface="Roboto" panose="02000000000000000000" pitchFamily="2" charset="0"/>
              </a:rPr>
              <a:t>Fatal period</a:t>
            </a:r>
            <a:r>
              <a:rPr lang="en-US" sz="2400" b="1" dirty="0">
                <a:solidFill>
                  <a:srgbClr val="FF0000"/>
                </a:solidFill>
              </a:rPr>
              <a:t/>
            </a:r>
            <a:br>
              <a:rPr lang="en-US" sz="2400" b="1" dirty="0">
                <a:solidFill>
                  <a:srgbClr val="FF0000"/>
                </a:solidFill>
              </a:rPr>
            </a:br>
            <a:r>
              <a:rPr lang="en-US" sz="2800" dirty="0"/>
              <a:t/>
            </a:r>
            <a:br>
              <a:rPr lang="en-US" sz="2800" dirty="0"/>
            </a:br>
            <a:r>
              <a:rPr lang="en-US" sz="2400" b="0" i="0" dirty="0">
                <a:solidFill>
                  <a:srgbClr val="000000"/>
                </a:solidFill>
                <a:effectLst/>
                <a:latin typeface="Roboto" panose="02000000000000000000" pitchFamily="2" charset="0"/>
              </a:rPr>
              <a:t>Minimum - 45 minutes</a:t>
            </a:r>
            <a:r>
              <a:rPr lang="en-US" sz="2400" dirty="0"/>
              <a:t/>
            </a:r>
            <a:br>
              <a:rPr lang="en-US" sz="2400" dirty="0"/>
            </a:br>
            <a:r>
              <a:rPr lang="en-US" sz="2400" dirty="0"/>
              <a:t/>
            </a:r>
            <a:br>
              <a:rPr lang="en-US" sz="2400" dirty="0"/>
            </a:br>
            <a:r>
              <a:rPr lang="en-US" sz="2400" b="0" i="0" dirty="0">
                <a:solidFill>
                  <a:srgbClr val="000000"/>
                </a:solidFill>
                <a:effectLst/>
                <a:latin typeface="Roboto" panose="02000000000000000000" pitchFamily="2" charset="0"/>
              </a:rPr>
              <a:t>Maximum – 24 hours</a:t>
            </a:r>
          </a:p>
          <a:p>
            <a:pPr>
              <a:buFont typeface="Wingdings" panose="05000000000000000000" pitchFamily="2" charset="2"/>
              <a:buChar char="Ø"/>
            </a:pPr>
            <a:endParaRPr lang="en-US" sz="2400" dirty="0">
              <a:solidFill>
                <a:srgbClr val="000000"/>
              </a:solidFill>
              <a:latin typeface="Roboto" panose="02000000000000000000" pitchFamily="2" charset="0"/>
            </a:endParaRPr>
          </a:p>
          <a:p>
            <a:pPr marL="0" indent="0">
              <a:buNone/>
            </a:pPr>
            <a:r>
              <a:rPr lang="en-US" sz="2400" b="0" i="0" dirty="0">
                <a:solidFill>
                  <a:srgbClr val="FF0000"/>
                </a:solidFill>
                <a:effectLst/>
                <a:latin typeface="Roboto" panose="02000000000000000000" pitchFamily="2" charset="0"/>
              </a:rPr>
              <a:t>Postmortem Appearance\ autopsy</a:t>
            </a:r>
          </a:p>
          <a:p>
            <a:pPr marL="0" indent="0">
              <a:buNone/>
            </a:pPr>
            <a:endParaRPr lang="en-US" sz="2400" b="0" i="0" dirty="0">
              <a:solidFill>
                <a:srgbClr val="FF0000"/>
              </a:solidFill>
              <a:effectLst/>
              <a:latin typeface="Roboto" panose="02000000000000000000" pitchFamily="2" charset="0"/>
            </a:endParaRPr>
          </a:p>
          <a:p>
            <a:r>
              <a:rPr lang="en-US" sz="2000" b="0" i="0" dirty="0">
                <a:solidFill>
                  <a:srgbClr val="000000"/>
                </a:solidFill>
                <a:effectLst/>
                <a:latin typeface="Roboto" panose="02000000000000000000" pitchFamily="2" charset="0"/>
              </a:rPr>
              <a:t>Organs are congested.</a:t>
            </a:r>
          </a:p>
          <a:p>
            <a:r>
              <a:rPr lang="en-US" sz="2000" b="0" i="0" dirty="0">
                <a:solidFill>
                  <a:srgbClr val="000000"/>
                </a:solidFill>
                <a:effectLst/>
                <a:latin typeface="Roboto" panose="02000000000000000000" pitchFamily="2" charset="0"/>
              </a:rPr>
              <a:t>Fragments of root may be found in stomach contents.</a:t>
            </a:r>
          </a:p>
          <a:p>
            <a:r>
              <a:rPr lang="en-US" sz="2000" b="0" i="0" dirty="0">
                <a:solidFill>
                  <a:srgbClr val="000000"/>
                </a:solidFill>
                <a:effectLst/>
                <a:latin typeface="Roboto" panose="02000000000000000000" pitchFamily="2" charset="0"/>
              </a:rPr>
              <a:t>Bronchial tree shows frothy mucus.</a:t>
            </a:r>
          </a:p>
          <a:p>
            <a:r>
              <a:rPr lang="en-US" sz="2000" b="0" i="0" dirty="0">
                <a:solidFill>
                  <a:srgbClr val="000000"/>
                </a:solidFill>
                <a:effectLst/>
                <a:latin typeface="Roboto" panose="02000000000000000000" pitchFamily="2" charset="0"/>
              </a:rPr>
              <a:t>Mucus membrane of stomach and small intestines may be congested and inflamed.</a:t>
            </a:r>
          </a:p>
          <a:p>
            <a:r>
              <a:rPr lang="en-US" sz="2000" dirty="0">
                <a:solidFill>
                  <a:srgbClr val="000000"/>
                </a:solidFill>
                <a:latin typeface="Roboto" panose="02000000000000000000" pitchFamily="2" charset="0"/>
              </a:rPr>
              <a:t>Traces of aconite in abdominal cavity.</a:t>
            </a:r>
            <a:endParaRPr lang="hi-IN" sz="2000" dirty="0"/>
          </a:p>
        </p:txBody>
      </p:sp>
    </p:spTree>
    <p:extLst>
      <p:ext uri="{BB962C8B-B14F-4D97-AF65-F5344CB8AC3E}">
        <p14:creationId xmlns:p14="http://schemas.microsoft.com/office/powerpoint/2010/main" xmlns="" val="511282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43E7E7-D3D7-988A-281C-7A1EE9346B92}"/>
              </a:ext>
            </a:extLst>
          </p:cNvPr>
          <p:cNvSpPr>
            <a:spLocks noGrp="1"/>
          </p:cNvSpPr>
          <p:nvPr>
            <p:ph idx="1"/>
          </p:nvPr>
        </p:nvSpPr>
        <p:spPr>
          <a:xfrm>
            <a:off x="838200" y="457200"/>
            <a:ext cx="10515600" cy="6149788"/>
          </a:xfrm>
        </p:spPr>
        <p:txBody>
          <a:bodyPr>
            <a:normAutofit/>
          </a:bodyPr>
          <a:lstStyle/>
          <a:p>
            <a:r>
              <a:rPr lang="en-US" sz="2400" b="0" i="0" dirty="0">
                <a:solidFill>
                  <a:srgbClr val="FF0000"/>
                </a:solidFill>
                <a:effectLst/>
                <a:latin typeface="Roboto" panose="02000000000000000000" pitchFamily="2" charset="0"/>
              </a:rPr>
              <a:t>Medico-Legal Aspects</a:t>
            </a:r>
            <a:endParaRPr lang="en-US" sz="2400" dirty="0">
              <a:solidFill>
                <a:srgbClr val="FF0000"/>
              </a:solidFill>
              <a:latin typeface="Roboto" panose="02000000000000000000" pitchFamily="2" charset="0"/>
            </a:endParaRPr>
          </a:p>
          <a:p>
            <a:r>
              <a:rPr lang="en-US" sz="2000" b="0" i="0" dirty="0">
                <a:solidFill>
                  <a:srgbClr val="000000"/>
                </a:solidFill>
                <a:effectLst/>
                <a:latin typeface="Roboto" panose="02000000000000000000" pitchFamily="2" charset="0"/>
              </a:rPr>
              <a:t>Accidental poisoning</a:t>
            </a:r>
          </a:p>
          <a:p>
            <a:r>
              <a:rPr lang="en-US" sz="2000" b="0" i="0" dirty="0">
                <a:solidFill>
                  <a:srgbClr val="000000"/>
                </a:solidFill>
                <a:effectLst/>
                <a:latin typeface="Roboto" panose="02000000000000000000" pitchFamily="2" charset="0"/>
              </a:rPr>
              <a:t>Commonly used for suicide/homicide.</a:t>
            </a:r>
          </a:p>
          <a:p>
            <a:r>
              <a:rPr lang="en-US" sz="2000" b="0" i="0" dirty="0">
                <a:solidFill>
                  <a:srgbClr val="000000"/>
                </a:solidFill>
                <a:effectLst/>
                <a:latin typeface="Roboto" panose="02000000000000000000" pitchFamily="2" charset="0"/>
              </a:rPr>
              <a:t>Abortifacient</a:t>
            </a:r>
            <a:r>
              <a:rPr lang="en-US" sz="2000" dirty="0">
                <a:solidFill>
                  <a:srgbClr val="000000"/>
                </a:solidFill>
                <a:latin typeface="Roboto" panose="02000000000000000000" pitchFamily="2" charset="0"/>
              </a:rPr>
              <a:t>.( cause abortion)</a:t>
            </a:r>
          </a:p>
          <a:p>
            <a:r>
              <a:rPr lang="en-US" sz="2000" b="0" i="0" dirty="0">
                <a:solidFill>
                  <a:srgbClr val="000000"/>
                </a:solidFill>
                <a:effectLst/>
                <a:latin typeface="Roboto" panose="02000000000000000000" pitchFamily="2" charset="0"/>
              </a:rPr>
              <a:t>Cattle poison.</a:t>
            </a:r>
          </a:p>
          <a:p>
            <a:r>
              <a:rPr lang="en-US" sz="2000" b="0" i="0" dirty="0">
                <a:solidFill>
                  <a:srgbClr val="000000"/>
                </a:solidFill>
                <a:effectLst/>
                <a:latin typeface="Roboto" panose="02000000000000000000" pitchFamily="2" charset="0"/>
              </a:rPr>
              <a:t>Arrow poison.</a:t>
            </a:r>
          </a:p>
          <a:p>
            <a:endParaRPr lang="en-US" sz="2000" dirty="0">
              <a:solidFill>
                <a:srgbClr val="000000"/>
              </a:solidFill>
              <a:latin typeface="Roboto" panose="02000000000000000000" pitchFamily="2" charset="0"/>
            </a:endParaRPr>
          </a:p>
          <a:p>
            <a:pPr>
              <a:buFont typeface="Wingdings" panose="05000000000000000000" pitchFamily="2" charset="2"/>
              <a:buChar char="Ø"/>
            </a:pPr>
            <a:r>
              <a:rPr lang="en-US" sz="2400" dirty="0">
                <a:solidFill>
                  <a:srgbClr val="FF0000"/>
                </a:solidFill>
                <a:latin typeface="Roboto" panose="02000000000000000000" pitchFamily="2" charset="0"/>
              </a:rPr>
              <a:t>Treatment</a:t>
            </a:r>
          </a:p>
          <a:p>
            <a:r>
              <a:rPr lang="hi-IN" sz="2000" b="0" i="0" dirty="0">
                <a:solidFill>
                  <a:srgbClr val="000000"/>
                </a:solidFill>
                <a:effectLst/>
                <a:latin typeface="Roboto" panose="02000000000000000000" pitchFamily="2" charset="0"/>
              </a:rPr>
              <a:t>आयुर्वेदानुसार </a:t>
            </a:r>
            <a:r>
              <a:rPr lang="hi-IN" sz="2000" dirty="0"/>
              <a:t/>
            </a:r>
            <a:br>
              <a:rPr lang="hi-IN" sz="2000" dirty="0"/>
            </a:br>
            <a:r>
              <a:rPr lang="hi-IN" sz="2000" dirty="0"/>
              <a:t/>
            </a:r>
            <a:br>
              <a:rPr lang="hi-IN" sz="2000" dirty="0"/>
            </a:br>
            <a:r>
              <a:rPr lang="en-US" sz="2000" dirty="0"/>
              <a:t>1. </a:t>
            </a:r>
            <a:r>
              <a:rPr lang="hi-IN" sz="2000" b="0" i="0" dirty="0">
                <a:solidFill>
                  <a:srgbClr val="000000"/>
                </a:solidFill>
                <a:effectLst/>
                <a:latin typeface="Roboto" panose="02000000000000000000" pitchFamily="2" charset="0"/>
              </a:rPr>
              <a:t>टंकण + घृत का प्रयोग</a:t>
            </a:r>
            <a:r>
              <a:rPr lang="hi-IN" sz="2000" dirty="0"/>
              <a:t/>
            </a:r>
            <a:br>
              <a:rPr lang="hi-IN" sz="2000" dirty="0"/>
            </a:br>
            <a:r>
              <a:rPr lang="hi-IN" sz="2000" dirty="0"/>
              <a:t/>
            </a:r>
            <a:br>
              <a:rPr lang="hi-IN" sz="2000" dirty="0"/>
            </a:br>
            <a:r>
              <a:rPr lang="en-US" sz="2000" dirty="0"/>
              <a:t>2. </a:t>
            </a:r>
            <a:r>
              <a:rPr lang="hi-IN" sz="2000" b="0" i="0" dirty="0">
                <a:solidFill>
                  <a:srgbClr val="000000"/>
                </a:solidFill>
                <a:effectLst/>
                <a:latin typeface="Roboto" panose="02000000000000000000" pitchFamily="2" charset="0"/>
              </a:rPr>
              <a:t>अजादुग्ध की अधिक मात्रा देकर वमन कराना</a:t>
            </a:r>
            <a:r>
              <a:rPr lang="hi-IN" sz="2000" dirty="0"/>
              <a:t/>
            </a:r>
            <a:br>
              <a:rPr lang="hi-IN" sz="2000" dirty="0"/>
            </a:br>
            <a:r>
              <a:rPr lang="hi-IN" sz="2000" dirty="0"/>
              <a:t/>
            </a:r>
            <a:br>
              <a:rPr lang="hi-IN" sz="2000" dirty="0"/>
            </a:br>
            <a:r>
              <a:rPr lang="en-US" sz="2000" dirty="0"/>
              <a:t>3. </a:t>
            </a:r>
            <a:r>
              <a:rPr lang="hi-IN" sz="2000" b="0" i="0" dirty="0">
                <a:solidFill>
                  <a:srgbClr val="000000"/>
                </a:solidFill>
                <a:effectLst/>
                <a:latin typeface="Roboto" panose="02000000000000000000" pitchFamily="2" charset="0"/>
              </a:rPr>
              <a:t>हरिद्रा स्वरस + तण्डुलीय स्वरस/सर्पाक्षी स्वरस + टंकण + घृत</a:t>
            </a:r>
            <a:endParaRPr lang="en-US" sz="2000" dirty="0">
              <a:solidFill>
                <a:srgbClr val="000000"/>
              </a:solidFill>
              <a:latin typeface="Roboto" panose="02000000000000000000" pitchFamily="2" charset="0"/>
            </a:endParaRPr>
          </a:p>
        </p:txBody>
      </p:sp>
    </p:spTree>
    <p:extLst>
      <p:ext uri="{BB962C8B-B14F-4D97-AF65-F5344CB8AC3E}">
        <p14:creationId xmlns:p14="http://schemas.microsoft.com/office/powerpoint/2010/main" xmlns="" val="262025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25DBB0-6326-8073-B03B-EC6BF689EA6E}"/>
              </a:ext>
            </a:extLst>
          </p:cNvPr>
          <p:cNvSpPr>
            <a:spLocks noGrp="1"/>
          </p:cNvSpPr>
          <p:nvPr>
            <p:ph idx="1"/>
          </p:nvPr>
        </p:nvSpPr>
        <p:spPr>
          <a:xfrm>
            <a:off x="838200" y="277906"/>
            <a:ext cx="10515600" cy="5899057"/>
          </a:xfrm>
        </p:spPr>
        <p:txBody>
          <a:bodyPr>
            <a:normAutofit lnSpcReduction="10000"/>
          </a:bodyPr>
          <a:lstStyle/>
          <a:p>
            <a:pPr marL="0" indent="0" algn="ctr" rtl="0">
              <a:buNone/>
            </a:pPr>
            <a:r>
              <a:rPr lang="hi-IN" sz="3600" b="1" i="0" u="sng" dirty="0">
                <a:solidFill>
                  <a:srgbClr val="FF0000"/>
                </a:solidFill>
                <a:effectLst/>
                <a:latin typeface="Roboto" panose="02000000000000000000" pitchFamily="2" charset="0"/>
              </a:rPr>
              <a:t>विष उत्पत्ति</a:t>
            </a:r>
            <a:r>
              <a:rPr lang="hi-IN" sz="3600" b="0" i="0" dirty="0">
                <a:solidFill>
                  <a:srgbClr val="FF0000"/>
                </a:solidFill>
                <a:effectLst/>
                <a:latin typeface="Roboto" panose="02000000000000000000" pitchFamily="2" charset="0"/>
              </a:rPr>
              <a:t/>
            </a:r>
            <a:br>
              <a:rPr lang="hi-IN" sz="3600" b="0" i="0" dirty="0">
                <a:solidFill>
                  <a:srgbClr val="FF0000"/>
                </a:solidFill>
                <a:effectLst/>
                <a:latin typeface="Roboto" panose="02000000000000000000" pitchFamily="2" charset="0"/>
              </a:rPr>
            </a:br>
            <a:endParaRPr lang="en-US" sz="3600" dirty="0">
              <a:solidFill>
                <a:srgbClr val="000000"/>
              </a:solidFill>
              <a:latin typeface="Roboto" panose="02000000000000000000" pitchFamily="2" charset="0"/>
            </a:endParaRPr>
          </a:p>
          <a:p>
            <a:pPr rtl="0">
              <a:buFont typeface="Wingdings" panose="05000000000000000000" pitchFamily="2" charset="2"/>
              <a:buChar char="Ø"/>
            </a:pPr>
            <a:r>
              <a:rPr lang="hi-IN" sz="2400" b="0" i="0" dirty="0">
                <a:solidFill>
                  <a:srgbClr val="00B0F0"/>
                </a:solidFill>
                <a:effectLst/>
                <a:latin typeface="Roboto" panose="02000000000000000000" pitchFamily="2" charset="0"/>
              </a:rPr>
              <a:t>श्रीमद्भागवत अनुसार</a:t>
            </a:r>
            <a:r>
              <a:rPr lang="hi-IN" sz="2000" b="0" i="0" dirty="0">
                <a:solidFill>
                  <a:srgbClr val="00B0F0"/>
                </a:solidFill>
                <a:effectLst/>
                <a:latin typeface="Roboto" panose="02000000000000000000" pitchFamily="2" charset="0"/>
              </a:rPr>
              <a:t>- </a:t>
            </a:r>
            <a:r>
              <a:rPr lang="hi-IN" sz="2000" b="0" i="0" dirty="0">
                <a:solidFill>
                  <a:srgbClr val="000000"/>
                </a:solidFill>
                <a:effectLst/>
                <a:latin typeface="Roboto" panose="02000000000000000000" pitchFamily="2" charset="0"/>
              </a:rPr>
              <a:t>अमृत प्राप्ति हेतु जब देव और दानव समुद्र मन्थन कर रहे थे, तब</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अमृत से पूर्व विष की उत्पत्ति हुई। विष से सन्तप्त होकर देव</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और दानव दोनों ने भगवान शिव से</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उस उष्ण, तीक्ष्ण एवं नीलवर्णी विष के पान करने का अनुरोध किया। उनके आग्रह पर भगवान शिव</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द्वारा विष प्राशन करते समय विष की कुछ बूंदे धरती पर गिरी, जिन्हें वनस्पति तथा प्राणियों ने</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ग्रहण किया। इसी</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से क्रमशः स्थावर एवं जङ्गम विषों की उत्पत्ति हुई।</a:t>
            </a:r>
            <a:endParaRPr lang="en-US" sz="2000" b="0" i="0" dirty="0">
              <a:solidFill>
                <a:srgbClr val="000000"/>
              </a:solidFill>
              <a:effectLst/>
              <a:latin typeface="Roboto" panose="02000000000000000000" pitchFamily="2" charset="0"/>
            </a:endParaRPr>
          </a:p>
          <a:p>
            <a:pPr marL="0" indent="0" rtl="0">
              <a:buNone/>
            </a:pPr>
            <a:endParaRPr lang="en-US" sz="2000" dirty="0">
              <a:solidFill>
                <a:srgbClr val="000000"/>
              </a:solidFill>
              <a:latin typeface="Roboto" panose="02000000000000000000" pitchFamily="2" charset="0"/>
            </a:endParaRPr>
          </a:p>
          <a:p>
            <a:pPr rtl="0">
              <a:buFont typeface="Wingdings" panose="05000000000000000000" pitchFamily="2" charset="2"/>
              <a:buChar char="Ø"/>
            </a:pPr>
            <a:r>
              <a:rPr lang="hi-IN" sz="2400" b="0" i="0" dirty="0">
                <a:solidFill>
                  <a:srgbClr val="00B0F0"/>
                </a:solidFill>
                <a:effectLst/>
                <a:latin typeface="Roboto" panose="02000000000000000000" pitchFamily="2" charset="0"/>
              </a:rPr>
              <a:t>आचार्य चरक के मतानुसार-</a:t>
            </a:r>
            <a:r>
              <a:rPr lang="en-US" sz="2400" b="0" i="0" dirty="0">
                <a:solidFill>
                  <a:srgbClr val="00B0F0"/>
                </a:solidFill>
                <a:effectLst/>
                <a:latin typeface="Roboto" panose="02000000000000000000" pitchFamily="2" charset="0"/>
              </a:rPr>
              <a:t> </a:t>
            </a:r>
            <a:r>
              <a:rPr lang="hi-IN" sz="2000" b="0" i="0" dirty="0">
                <a:solidFill>
                  <a:srgbClr val="000000"/>
                </a:solidFill>
                <a:effectLst/>
                <a:latin typeface="Roboto" panose="02000000000000000000" pitchFamily="2" charset="0"/>
              </a:rPr>
              <a:t>जब देवता और दानव अमृत प्राप्ति हेतु क्षीर समुद्र का मन्थन</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कर रहे थे, तब अमृत प्राप्ति से पूर्व एक भयावह स्वरूप वाला पुरुष प्रकट हुआ । उसे देखकर वहाँ</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उपस्थित सभी लोग विषाद युक्त हो गये, अतएव उसे विष की संज्ञा दी गयी। जब</a:t>
            </a: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ब्रह्माजी ने देखा</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कि उस विष पुरुष को देखकर सभी प्राणी व्याकुल हो रहे हैं, तब उन्होंने उसे</a:t>
            </a:r>
            <a:r>
              <a:rPr lang="en-US" sz="2000" dirty="0">
                <a:solidFill>
                  <a:srgbClr val="000000"/>
                </a:solidFill>
                <a:latin typeface="Roboto" panose="02000000000000000000" pitchFamily="2" charset="0"/>
              </a:rPr>
              <a:t> </a:t>
            </a:r>
            <a:r>
              <a:rPr lang="hi-IN" sz="2000" b="0" i="0" dirty="0">
                <a:solidFill>
                  <a:srgbClr val="000000"/>
                </a:solidFill>
                <a:effectLst/>
                <a:latin typeface="Roboto" panose="02000000000000000000" pitchFamily="2" charset="0"/>
              </a:rPr>
              <a:t>जङ्गम और स्थावर दो</a:t>
            </a:r>
            <a:endParaRPr lang="en-US" sz="2000" b="0" i="0" dirty="0">
              <a:solidFill>
                <a:srgbClr val="000000"/>
              </a:solidFill>
              <a:effectLst/>
              <a:latin typeface="Roboto" panose="02000000000000000000" pitchFamily="2" charset="0"/>
            </a:endParaRPr>
          </a:p>
          <a:p>
            <a:pPr marL="0" indent="0" rtl="0">
              <a:buNone/>
            </a:pPr>
            <a:r>
              <a:rPr lang="hi-IN" sz="2000" b="0" i="0" dirty="0">
                <a:solidFill>
                  <a:srgbClr val="000000"/>
                </a:solidFill>
                <a:effectLst/>
                <a:latin typeface="Roboto" panose="02000000000000000000" pitchFamily="2" charset="0"/>
              </a:rPr>
              <a:t>योनियों के रूप में उत्पन्न होने की आज्ञा दी</a:t>
            </a:r>
            <a:r>
              <a:rPr lang="en-US" sz="2000" b="0" i="0" dirty="0">
                <a:solidFill>
                  <a:srgbClr val="000000"/>
                </a:solidFill>
                <a:effectLst/>
                <a:latin typeface="Roboto" panose="02000000000000000000" pitchFamily="2" charset="0"/>
              </a:rPr>
              <a:t> |</a:t>
            </a:r>
          </a:p>
          <a:p>
            <a:pPr marL="0" indent="0">
              <a:buNone/>
            </a:pPr>
            <a:endParaRPr lang="hi-IN" dirty="0"/>
          </a:p>
        </p:txBody>
      </p:sp>
    </p:spTree>
    <p:extLst>
      <p:ext uri="{BB962C8B-B14F-4D97-AF65-F5344CB8AC3E}">
        <p14:creationId xmlns:p14="http://schemas.microsoft.com/office/powerpoint/2010/main" xmlns="" val="291959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CA4005-F736-8EC5-603A-ACE026916545}"/>
              </a:ext>
            </a:extLst>
          </p:cNvPr>
          <p:cNvSpPr>
            <a:spLocks noGrp="1"/>
          </p:cNvSpPr>
          <p:nvPr>
            <p:ph idx="1"/>
          </p:nvPr>
        </p:nvSpPr>
        <p:spPr>
          <a:xfrm>
            <a:off x="838200" y="430306"/>
            <a:ext cx="10515600" cy="5988704"/>
          </a:xfrm>
        </p:spPr>
        <p:txBody>
          <a:bodyPr>
            <a:normAutofit lnSpcReduction="10000"/>
          </a:bodyPr>
          <a:lstStyle/>
          <a:p>
            <a:r>
              <a:rPr lang="en-US" sz="2000" b="0" i="0" dirty="0">
                <a:solidFill>
                  <a:srgbClr val="FF0000"/>
                </a:solidFill>
                <a:effectLst/>
                <a:latin typeface="Roboto" panose="02000000000000000000" pitchFamily="2" charset="0"/>
              </a:rPr>
              <a:t>As Per Modern Toxicology</a:t>
            </a:r>
            <a:r>
              <a:rPr lang="en-US" dirty="0"/>
              <a:t/>
            </a:r>
            <a:br>
              <a:rPr lang="en-US" dirty="0"/>
            </a:br>
            <a:r>
              <a:rPr lang="en-US" dirty="0"/>
              <a:t/>
            </a:r>
            <a:br>
              <a:rPr lang="en-US" dirty="0"/>
            </a:br>
            <a:r>
              <a:rPr lang="en-US" sz="2000" b="0" i="0" dirty="0">
                <a:solidFill>
                  <a:srgbClr val="000000"/>
                </a:solidFill>
                <a:effectLst/>
                <a:latin typeface="Roboto" panose="02000000000000000000" pitchFamily="2" charset="0"/>
              </a:rPr>
              <a:t>1. Stomach wash (using Tannic acid  or Potassium permanganate).</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2. </a:t>
            </a:r>
            <a:r>
              <a:rPr lang="en-US" sz="2000" b="0" i="0" dirty="0" err="1">
                <a:solidFill>
                  <a:srgbClr val="000000"/>
                </a:solidFill>
                <a:effectLst/>
                <a:latin typeface="Roboto" panose="02000000000000000000" pitchFamily="2" charset="0"/>
              </a:rPr>
              <a:t>Novocaine</a:t>
            </a:r>
            <a:r>
              <a:rPr lang="en-US" sz="2000" b="0" i="0" dirty="0">
                <a:solidFill>
                  <a:srgbClr val="000000"/>
                </a:solidFill>
                <a:effectLst/>
                <a:latin typeface="Roboto" panose="02000000000000000000" pitchFamily="2" charset="0"/>
              </a:rPr>
              <a:t> (for cardiac arrhythmias).</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3. Nor-adrenaline/ </a:t>
            </a:r>
            <a:r>
              <a:rPr lang="en-US" sz="2000" b="0" i="0" dirty="0" err="1">
                <a:solidFill>
                  <a:srgbClr val="000000"/>
                </a:solidFill>
                <a:effectLst/>
                <a:latin typeface="Roboto" panose="02000000000000000000" pitchFamily="2" charset="0"/>
              </a:rPr>
              <a:t>Mephentine</a:t>
            </a:r>
            <a:r>
              <a:rPr lang="en-US" sz="2000" b="0" i="0" dirty="0">
                <a:solidFill>
                  <a:srgbClr val="000000"/>
                </a:solidFill>
                <a:effectLst/>
                <a:latin typeface="Roboto" panose="02000000000000000000" pitchFamily="2" charset="0"/>
              </a:rPr>
              <a:t> (for low blood pressure)</a:t>
            </a:r>
            <a:r>
              <a:rPr lang="en-US" sz="2000" dirty="0"/>
              <a:t/>
            </a:r>
            <a:br>
              <a:rPr lang="en-US" sz="2000" dirty="0"/>
            </a:br>
            <a:r>
              <a:rPr lang="en-US" sz="2000" dirty="0"/>
              <a:t/>
            </a:r>
            <a:br>
              <a:rPr lang="en-US" sz="2000" dirty="0"/>
            </a:br>
            <a:r>
              <a:rPr lang="en-US" sz="2000" b="0" i="0" dirty="0">
                <a:solidFill>
                  <a:srgbClr val="000000"/>
                </a:solidFill>
                <a:effectLst/>
                <a:latin typeface="Roboto" panose="02000000000000000000" pitchFamily="2" charset="0"/>
              </a:rPr>
              <a:t>4. Artificial respiration</a:t>
            </a:r>
          </a:p>
          <a:p>
            <a:endParaRPr lang="en-US" sz="2000" dirty="0">
              <a:solidFill>
                <a:srgbClr val="000000"/>
              </a:solidFill>
              <a:latin typeface="Roboto" panose="02000000000000000000" pitchFamily="2" charset="0"/>
            </a:endParaRPr>
          </a:p>
          <a:p>
            <a:pPr>
              <a:buFont typeface="Wingdings" panose="05000000000000000000" pitchFamily="2" charset="2"/>
              <a:buChar char="Ø"/>
            </a:pPr>
            <a:r>
              <a:rPr lang="en-US" sz="2400" b="0" i="0" dirty="0">
                <a:solidFill>
                  <a:srgbClr val="FF0000"/>
                </a:solidFill>
                <a:effectLst/>
                <a:latin typeface="Roboto" panose="02000000000000000000" pitchFamily="2" charset="0"/>
              </a:rPr>
              <a:t>Contraindications</a:t>
            </a:r>
            <a:r>
              <a:rPr lang="en-US" sz="2000" dirty="0"/>
              <a:t/>
            </a:r>
            <a:br>
              <a:rPr lang="en-US" sz="2000" dirty="0"/>
            </a:br>
            <a:endParaRPr lang="en-US" sz="2000" dirty="0"/>
          </a:p>
          <a:p>
            <a:pPr>
              <a:buFont typeface="Wingdings" panose="05000000000000000000" pitchFamily="2" charset="2"/>
              <a:buChar char="§"/>
            </a:pPr>
            <a:r>
              <a:rPr lang="en-US" sz="2000" b="0" i="0" dirty="0">
                <a:solidFill>
                  <a:srgbClr val="000000"/>
                </a:solidFill>
                <a:effectLst/>
                <a:latin typeface="Roboto" panose="02000000000000000000" pitchFamily="2" charset="0"/>
              </a:rPr>
              <a:t>Contraindicated in pregnancy, lactation.</a:t>
            </a:r>
          </a:p>
          <a:p>
            <a:pPr>
              <a:buFont typeface="Wingdings" panose="05000000000000000000" pitchFamily="2" charset="2"/>
              <a:buChar char="§"/>
            </a:pPr>
            <a:r>
              <a:rPr lang="en-US" sz="2000" b="0" i="0" dirty="0">
                <a:solidFill>
                  <a:srgbClr val="000000"/>
                </a:solidFill>
                <a:effectLst/>
                <a:latin typeface="Roboto" panose="02000000000000000000" pitchFamily="2" charset="0"/>
              </a:rPr>
              <a:t>Food substances which aggravate Pitta like </a:t>
            </a:r>
            <a:r>
              <a:rPr lang="en-US" sz="2000" b="0" i="0" dirty="0" err="1">
                <a:solidFill>
                  <a:srgbClr val="000000"/>
                </a:solidFill>
                <a:effectLst/>
                <a:latin typeface="Roboto" panose="02000000000000000000" pitchFamily="2" charset="0"/>
              </a:rPr>
              <a:t>Usna</a:t>
            </a:r>
            <a:r>
              <a:rPr lang="en-US" sz="2000" b="0" i="0" dirty="0">
                <a:solidFill>
                  <a:srgbClr val="000000"/>
                </a:solidFill>
                <a:effectLst/>
                <a:latin typeface="Roboto" panose="02000000000000000000" pitchFamily="2" charset="0"/>
              </a:rPr>
              <a:t>, pungent, salty and sour eatables            should be avoided.</a:t>
            </a:r>
          </a:p>
          <a:p>
            <a:pPr>
              <a:buFont typeface="Wingdings" panose="05000000000000000000" pitchFamily="2" charset="2"/>
              <a:buChar char="§"/>
            </a:pPr>
            <a:r>
              <a:rPr lang="en-US" sz="2000" b="0" i="0" dirty="0">
                <a:solidFill>
                  <a:srgbClr val="000000"/>
                </a:solidFill>
                <a:effectLst/>
                <a:latin typeface="Roboto" panose="02000000000000000000" pitchFamily="2" charset="0"/>
              </a:rPr>
              <a:t>In the patient of cardiac, liver, kidney and brain disease.</a:t>
            </a:r>
          </a:p>
          <a:p>
            <a:pPr>
              <a:buFont typeface="Wingdings" panose="05000000000000000000" pitchFamily="2" charset="2"/>
              <a:buChar char="§"/>
            </a:pPr>
            <a:r>
              <a:rPr lang="en-US" sz="2000" b="0" i="0" dirty="0">
                <a:solidFill>
                  <a:srgbClr val="000000"/>
                </a:solidFill>
                <a:effectLst/>
                <a:latin typeface="Roboto" panose="02000000000000000000" pitchFamily="2" charset="0"/>
              </a:rPr>
              <a:t>It should be avoided in hunger, thirst, anger, sun exposure</a:t>
            </a:r>
            <a:r>
              <a:rPr lang="en-US" sz="1400" b="0" i="0" dirty="0">
                <a:solidFill>
                  <a:srgbClr val="000000"/>
                </a:solidFill>
                <a:effectLst/>
                <a:latin typeface="Roboto" panose="02000000000000000000" pitchFamily="2" charset="0"/>
              </a:rPr>
              <a:t>.</a:t>
            </a:r>
            <a:endParaRPr lang="hi-IN" sz="2000" dirty="0"/>
          </a:p>
        </p:txBody>
      </p:sp>
    </p:spTree>
    <p:extLst>
      <p:ext uri="{BB962C8B-B14F-4D97-AF65-F5344CB8AC3E}">
        <p14:creationId xmlns:p14="http://schemas.microsoft.com/office/powerpoint/2010/main" xmlns="" val="926522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5567B6-7831-370C-338F-8E8D08BF5D2F}"/>
              </a:ext>
            </a:extLst>
          </p:cNvPr>
          <p:cNvSpPr>
            <a:spLocks noGrp="1"/>
          </p:cNvSpPr>
          <p:nvPr>
            <p:ph idx="1"/>
          </p:nvPr>
        </p:nvSpPr>
        <p:spPr>
          <a:xfrm>
            <a:off x="591670" y="385483"/>
            <a:ext cx="10829365" cy="6302188"/>
          </a:xfrm>
        </p:spPr>
        <p:txBody>
          <a:bodyPr>
            <a:normAutofit fontScale="70000" lnSpcReduction="20000"/>
          </a:bodyPr>
          <a:lstStyle/>
          <a:p>
            <a:pPr marL="0" indent="0" algn="ctr">
              <a:buNone/>
            </a:pPr>
            <a:r>
              <a:rPr lang="en-US" sz="4100" b="1" i="0" dirty="0" err="1">
                <a:solidFill>
                  <a:srgbClr val="FF0000"/>
                </a:solidFill>
                <a:effectLst/>
                <a:latin typeface="Roboto" panose="02000000000000000000" pitchFamily="2" charset="0"/>
              </a:rPr>
              <a:t>शंका</a:t>
            </a:r>
            <a:r>
              <a:rPr lang="en-US" sz="4100" b="1" i="0" dirty="0">
                <a:solidFill>
                  <a:srgbClr val="FF0000"/>
                </a:solidFill>
                <a:effectLst/>
                <a:latin typeface="Roboto" panose="02000000000000000000" pitchFamily="2" charset="0"/>
              </a:rPr>
              <a:t> </a:t>
            </a:r>
            <a:r>
              <a:rPr lang="en-US" sz="4100" b="1" i="0" dirty="0" err="1">
                <a:solidFill>
                  <a:srgbClr val="FF0000"/>
                </a:solidFill>
                <a:effectLst/>
                <a:latin typeface="Roboto" panose="02000000000000000000" pitchFamily="2" charset="0"/>
              </a:rPr>
              <a:t>विष</a:t>
            </a:r>
            <a:r>
              <a:rPr lang="en-US" sz="4100" b="1" i="0" dirty="0">
                <a:solidFill>
                  <a:srgbClr val="FF0000"/>
                </a:solidFill>
                <a:effectLst/>
                <a:latin typeface="Roboto" panose="02000000000000000000" pitchFamily="2" charset="0"/>
              </a:rPr>
              <a:t> (Doubt of being poisoned) </a:t>
            </a:r>
          </a:p>
          <a:p>
            <a:pPr marL="0" indent="0">
              <a:buNone/>
            </a:pPr>
            <a:endParaRPr lang="en-US" sz="2000" b="1" dirty="0">
              <a:solidFill>
                <a:srgbClr val="FF0000"/>
              </a:solidFill>
              <a:latin typeface="Roboto" panose="02000000000000000000" pitchFamily="2" charset="0"/>
            </a:endParaRPr>
          </a:p>
          <a:p>
            <a:pPr marL="0" indent="0" algn="l" rtl="0">
              <a:buNone/>
            </a:pPr>
            <a:r>
              <a:rPr lang="hi-IN" sz="3000" b="0" i="0" dirty="0">
                <a:solidFill>
                  <a:srgbClr val="000000"/>
                </a:solidFill>
                <a:effectLst/>
                <a:latin typeface="Roboto" panose="02000000000000000000" pitchFamily="2" charset="0"/>
              </a:rPr>
              <a:t>आचार्य चरक मतेन</a:t>
            </a:r>
            <a:endParaRPr lang="en-US" sz="3000" b="0" i="0" dirty="0">
              <a:solidFill>
                <a:srgbClr val="000000"/>
              </a:solidFill>
              <a:effectLst/>
              <a:latin typeface="Roboto" panose="02000000000000000000" pitchFamily="2" charset="0"/>
            </a:endParaRPr>
          </a:p>
          <a:p>
            <a:pPr marL="0" indent="0" algn="l" rtl="0">
              <a:buNone/>
            </a:pPr>
            <a:endParaRPr lang="en-US" sz="3100" b="0" i="0" dirty="0">
              <a:solidFill>
                <a:srgbClr val="0070C0"/>
              </a:solidFill>
              <a:effectLst/>
              <a:latin typeface="Roboto" panose="02000000000000000000" pitchFamily="2" charset="0"/>
            </a:endParaRPr>
          </a:p>
          <a:p>
            <a:pPr marL="0" indent="0" algn="l" rtl="0">
              <a:buNone/>
            </a:pPr>
            <a:r>
              <a:rPr lang="hi-IN" sz="3100" b="0" i="0" dirty="0">
                <a:solidFill>
                  <a:srgbClr val="0070C0"/>
                </a:solidFill>
                <a:effectLst/>
                <a:latin typeface="Roboto" panose="02000000000000000000" pitchFamily="2" charset="0"/>
              </a:rPr>
              <a:t>दुरुन्धकारे विद्धस्य केनचिद्विषशंकया। </a:t>
            </a:r>
            <a:endParaRPr lang="en-US" sz="3100" b="0" i="0" dirty="0">
              <a:solidFill>
                <a:srgbClr val="0070C0"/>
              </a:solidFill>
              <a:effectLst/>
              <a:latin typeface="Roboto" panose="02000000000000000000" pitchFamily="2" charset="0"/>
            </a:endParaRPr>
          </a:p>
          <a:p>
            <a:pPr marL="0" indent="0" algn="l" rtl="0">
              <a:buNone/>
            </a:pPr>
            <a:r>
              <a:rPr lang="hi-IN" sz="3100" b="0" i="0" dirty="0">
                <a:solidFill>
                  <a:srgbClr val="0070C0"/>
                </a:solidFill>
                <a:effectLst/>
                <a:latin typeface="Roboto" panose="02000000000000000000" pitchFamily="2" charset="0"/>
              </a:rPr>
              <a:t>विषोद्वेगाज्ज़्वरश्छर्दिर्मूर्च्छा दाहोऽपि वा भवेत्।।</a:t>
            </a:r>
            <a:endParaRPr lang="en-US" sz="3100" dirty="0">
              <a:solidFill>
                <a:srgbClr val="0070C0"/>
              </a:solidFill>
              <a:latin typeface="Roboto" panose="02000000000000000000" pitchFamily="2" charset="0"/>
            </a:endParaRPr>
          </a:p>
          <a:p>
            <a:pPr marL="0" indent="0" algn="l" rtl="0">
              <a:buNone/>
            </a:pPr>
            <a:r>
              <a:rPr lang="hi-IN" sz="3100" b="0" i="0" dirty="0">
                <a:solidFill>
                  <a:srgbClr val="0070C0"/>
                </a:solidFill>
                <a:effectLst/>
                <a:latin typeface="Roboto" panose="02000000000000000000" pitchFamily="2" charset="0"/>
              </a:rPr>
              <a:t>ग्लानिर्मोहोऽतिसारश्चाप्येत्च्छंकाविषं मतम्।</a:t>
            </a:r>
            <a:r>
              <a:rPr lang="en-US" sz="3100" dirty="0">
                <a:solidFill>
                  <a:srgbClr val="0070C0"/>
                </a:solidFill>
                <a:latin typeface="Roboto" panose="02000000000000000000" pitchFamily="2" charset="0"/>
              </a:rPr>
              <a:t>       </a:t>
            </a:r>
            <a:r>
              <a:rPr lang="hi-IN" sz="2600" b="0" i="0" dirty="0">
                <a:solidFill>
                  <a:srgbClr val="000000"/>
                </a:solidFill>
                <a:effectLst/>
                <a:latin typeface="Roboto" panose="02000000000000000000" pitchFamily="2" charset="0"/>
              </a:rPr>
              <a:t>(च.चि. 23/221-222)</a:t>
            </a:r>
            <a:endParaRPr lang="en-US" sz="2600" b="0" i="0" dirty="0">
              <a:solidFill>
                <a:srgbClr val="000000"/>
              </a:solidFill>
              <a:effectLst/>
              <a:latin typeface="Roboto" panose="02000000000000000000" pitchFamily="2" charset="0"/>
            </a:endParaRPr>
          </a:p>
          <a:p>
            <a:pPr marL="0" indent="0">
              <a:buNone/>
            </a:pPr>
            <a:endParaRPr lang="en-US" sz="1900" dirty="0"/>
          </a:p>
          <a:p>
            <a:r>
              <a:rPr lang="hi-IN" sz="2900" b="0" i="0" dirty="0">
                <a:solidFill>
                  <a:srgbClr val="000000"/>
                </a:solidFill>
                <a:effectLst/>
                <a:latin typeface="Roboto" panose="02000000000000000000" pitchFamily="2" charset="0"/>
              </a:rPr>
              <a:t>घोर अन्धकार में किसी कॉटे आदि के चुभ जाने से या किसी कारणवश चोट लग जाने से जब</a:t>
            </a:r>
            <a:endParaRPr lang="en-US" sz="2900" b="0" i="0" dirty="0">
              <a:solidFill>
                <a:srgbClr val="000000"/>
              </a:solidFill>
              <a:effectLst/>
              <a:latin typeface="Roboto" panose="02000000000000000000" pitchFamily="2" charset="0"/>
            </a:endParaRPr>
          </a:p>
          <a:p>
            <a:pPr marL="0" indent="0">
              <a:buNone/>
            </a:pPr>
            <a:r>
              <a:rPr lang="en-US" sz="2900" b="0" i="0" dirty="0">
                <a:solidFill>
                  <a:srgbClr val="000000"/>
                </a:solidFill>
                <a:effectLst/>
                <a:latin typeface="Roboto" panose="02000000000000000000" pitchFamily="2" charset="0"/>
              </a:rPr>
              <a:t>    </a:t>
            </a:r>
            <a:r>
              <a:rPr lang="hi-IN" sz="2900" b="0" i="0" dirty="0">
                <a:solidFill>
                  <a:srgbClr val="000000"/>
                </a:solidFill>
                <a:effectLst/>
                <a:latin typeface="Roboto" panose="02000000000000000000" pitchFamily="2" charset="0"/>
              </a:rPr>
              <a:t>किसी मनुष्य को विषैले जन्तु द्वारा काटे जाने का सन्देह हो जाता है, तो भी मानसिक विष के</a:t>
            </a:r>
            <a:endParaRPr lang="en-US" sz="2900" dirty="0">
              <a:solidFill>
                <a:srgbClr val="000000"/>
              </a:solidFill>
              <a:latin typeface="Roboto" panose="02000000000000000000" pitchFamily="2" charset="0"/>
            </a:endParaRPr>
          </a:p>
          <a:p>
            <a:pPr marL="0" indent="0">
              <a:buNone/>
            </a:pPr>
            <a:r>
              <a:rPr lang="en-US" sz="2900" b="0" i="0" dirty="0">
                <a:solidFill>
                  <a:srgbClr val="000000"/>
                </a:solidFill>
                <a:effectLst/>
                <a:latin typeface="Roboto" panose="02000000000000000000" pitchFamily="2" charset="0"/>
              </a:rPr>
              <a:t>     </a:t>
            </a:r>
            <a:r>
              <a:rPr lang="hi-IN" sz="2900" b="0" i="0" dirty="0">
                <a:solidFill>
                  <a:srgbClr val="000000"/>
                </a:solidFill>
                <a:effectLst/>
                <a:latin typeface="Roboto" panose="02000000000000000000" pitchFamily="2" charset="0"/>
              </a:rPr>
              <a:t>प्रभाव की आशंका से जो उद्विग्नता होती है,</a:t>
            </a:r>
            <a:endParaRPr lang="en-US" sz="2900" b="0" i="0" dirty="0">
              <a:solidFill>
                <a:srgbClr val="000000"/>
              </a:solidFill>
              <a:effectLst/>
              <a:latin typeface="Roboto" panose="02000000000000000000" pitchFamily="2" charset="0"/>
            </a:endParaRPr>
          </a:p>
          <a:p>
            <a:pPr marL="0" indent="0">
              <a:buNone/>
            </a:pPr>
            <a:endParaRPr lang="en-US" sz="2900" b="0" i="0" dirty="0">
              <a:solidFill>
                <a:srgbClr val="000000"/>
              </a:solidFill>
              <a:effectLst/>
              <a:latin typeface="Roboto" panose="02000000000000000000" pitchFamily="2" charset="0"/>
            </a:endParaRPr>
          </a:p>
          <a:p>
            <a:r>
              <a:rPr lang="hi-IN" sz="2900" b="0" i="0" dirty="0">
                <a:solidFill>
                  <a:srgbClr val="000000"/>
                </a:solidFill>
                <a:effectLst/>
                <a:latin typeface="Roboto" panose="02000000000000000000" pitchFamily="2" charset="0"/>
              </a:rPr>
              <a:t>उससे ज्वर (</a:t>
            </a:r>
            <a:r>
              <a:rPr lang="en-US" sz="2900" b="0" i="0" dirty="0">
                <a:solidFill>
                  <a:srgbClr val="000000"/>
                </a:solidFill>
                <a:effectLst/>
                <a:latin typeface="Roboto" panose="02000000000000000000" pitchFamily="2" charset="0"/>
              </a:rPr>
              <a:t>fever), </a:t>
            </a:r>
            <a:r>
              <a:rPr lang="hi-IN" sz="2900" b="0" i="0" dirty="0">
                <a:solidFill>
                  <a:srgbClr val="000000"/>
                </a:solidFill>
                <a:effectLst/>
                <a:latin typeface="Roboto" panose="02000000000000000000" pitchFamily="2" charset="0"/>
              </a:rPr>
              <a:t>बमन (</a:t>
            </a:r>
            <a:r>
              <a:rPr lang="en-US" sz="2900" b="0" i="0" dirty="0">
                <a:solidFill>
                  <a:srgbClr val="000000"/>
                </a:solidFill>
                <a:effectLst/>
                <a:latin typeface="Roboto" panose="02000000000000000000" pitchFamily="2" charset="0"/>
              </a:rPr>
              <a:t>vomiting), </a:t>
            </a:r>
            <a:r>
              <a:rPr lang="hi-IN" sz="2900" b="0" i="0" dirty="0">
                <a:solidFill>
                  <a:srgbClr val="000000"/>
                </a:solidFill>
                <a:effectLst/>
                <a:latin typeface="Roboto" panose="02000000000000000000" pitchFamily="2" charset="0"/>
              </a:rPr>
              <a:t>मूर्च्छा (</a:t>
            </a:r>
            <a:r>
              <a:rPr lang="en-US" sz="2900" b="0" i="0" dirty="0">
                <a:solidFill>
                  <a:srgbClr val="000000"/>
                </a:solidFill>
                <a:effectLst/>
                <a:latin typeface="Roboto" panose="02000000000000000000" pitchFamily="2" charset="0"/>
              </a:rPr>
              <a:t>fainting), </a:t>
            </a:r>
            <a:r>
              <a:rPr lang="hi-IN" sz="2900" b="0" i="0" dirty="0">
                <a:solidFill>
                  <a:srgbClr val="000000"/>
                </a:solidFill>
                <a:effectLst/>
                <a:latin typeface="Roboto" panose="02000000000000000000" pitchFamily="2" charset="0"/>
              </a:rPr>
              <a:t>दाह (</a:t>
            </a:r>
            <a:r>
              <a:rPr lang="en-US" sz="2900" b="0" i="0" dirty="0">
                <a:solidFill>
                  <a:srgbClr val="000000"/>
                </a:solidFill>
                <a:effectLst/>
                <a:latin typeface="Roboto" panose="02000000000000000000" pitchFamily="2" charset="0"/>
              </a:rPr>
              <a:t>burning sensation), </a:t>
            </a:r>
            <a:r>
              <a:rPr lang="hi-IN" sz="2900" b="0" i="0" dirty="0">
                <a:solidFill>
                  <a:srgbClr val="000000"/>
                </a:solidFill>
                <a:effectLst/>
                <a:latin typeface="Roboto" panose="02000000000000000000" pitchFamily="2" charset="0"/>
              </a:rPr>
              <a:t>ग्लानि</a:t>
            </a:r>
            <a:endParaRPr lang="en-US" sz="2900" dirty="0">
              <a:solidFill>
                <a:srgbClr val="000000"/>
              </a:solidFill>
              <a:latin typeface="Roboto" panose="02000000000000000000" pitchFamily="2" charset="0"/>
            </a:endParaRPr>
          </a:p>
          <a:p>
            <a:pPr marL="0" indent="0">
              <a:buNone/>
            </a:pPr>
            <a:r>
              <a:rPr lang="en-US" sz="2900" b="0" i="0" dirty="0">
                <a:solidFill>
                  <a:srgbClr val="000000"/>
                </a:solidFill>
                <a:effectLst/>
                <a:latin typeface="Roboto" panose="02000000000000000000" pitchFamily="2" charset="0"/>
              </a:rPr>
              <a:t>    </a:t>
            </a:r>
            <a:r>
              <a:rPr lang="hi-IN" sz="2900" b="0" i="0" dirty="0">
                <a:solidFill>
                  <a:srgbClr val="000000"/>
                </a:solidFill>
                <a:effectLst/>
                <a:latin typeface="Roboto" panose="02000000000000000000" pitchFamily="2" charset="0"/>
              </a:rPr>
              <a:t>(</a:t>
            </a:r>
            <a:r>
              <a:rPr lang="en-US" sz="2900" b="0" i="0" dirty="0">
                <a:solidFill>
                  <a:srgbClr val="000000"/>
                </a:solidFill>
                <a:effectLst/>
                <a:latin typeface="Roboto" panose="02000000000000000000" pitchFamily="2" charset="0"/>
              </a:rPr>
              <a:t>restlessness), </a:t>
            </a:r>
            <a:r>
              <a:rPr lang="hi-IN" sz="2900" b="0" i="0" dirty="0">
                <a:solidFill>
                  <a:srgbClr val="000000"/>
                </a:solidFill>
                <a:effectLst/>
                <a:latin typeface="Roboto" panose="02000000000000000000" pitchFamily="2" charset="0"/>
              </a:rPr>
              <a:t>मोह (</a:t>
            </a:r>
            <a:r>
              <a:rPr lang="en-US" sz="2900" b="0" i="0" dirty="0">
                <a:solidFill>
                  <a:srgbClr val="000000"/>
                </a:solidFill>
                <a:effectLst/>
                <a:latin typeface="Roboto" panose="02000000000000000000" pitchFamily="2" charset="0"/>
              </a:rPr>
              <a:t>stupor) </a:t>
            </a:r>
            <a:r>
              <a:rPr lang="hi-IN" sz="2900" b="0" i="0" dirty="0">
                <a:solidFill>
                  <a:srgbClr val="000000"/>
                </a:solidFill>
                <a:effectLst/>
                <a:latin typeface="Roboto" panose="02000000000000000000" pitchFamily="2" charset="0"/>
              </a:rPr>
              <a:t>और अतिसार (</a:t>
            </a:r>
            <a:r>
              <a:rPr lang="en-US" sz="2900" b="0" i="0" dirty="0">
                <a:solidFill>
                  <a:srgbClr val="000000"/>
                </a:solidFill>
                <a:effectLst/>
                <a:latin typeface="Roboto" panose="02000000000000000000" pitchFamily="2" charset="0"/>
              </a:rPr>
              <a:t>diarrhea), </a:t>
            </a:r>
            <a:r>
              <a:rPr lang="hi-IN" sz="2900" b="0" i="0" dirty="0">
                <a:solidFill>
                  <a:srgbClr val="000000"/>
                </a:solidFill>
                <a:effectLst/>
                <a:latin typeface="Roboto" panose="02000000000000000000" pitchFamily="2" charset="0"/>
              </a:rPr>
              <a:t>ये लक्षण हो जाते हैं। इसे 'शंकाविष’</a:t>
            </a:r>
            <a:endParaRPr lang="en-US" sz="2900" b="0" i="0" dirty="0">
              <a:solidFill>
                <a:srgbClr val="000000"/>
              </a:solidFill>
              <a:effectLst/>
              <a:latin typeface="Roboto" panose="02000000000000000000" pitchFamily="2" charset="0"/>
            </a:endParaRPr>
          </a:p>
          <a:p>
            <a:pPr marL="0" indent="0">
              <a:buNone/>
            </a:pPr>
            <a:r>
              <a:rPr lang="en-US" sz="2900" dirty="0">
                <a:solidFill>
                  <a:srgbClr val="000000"/>
                </a:solidFill>
                <a:latin typeface="Roboto" panose="02000000000000000000" pitchFamily="2" charset="0"/>
              </a:rPr>
              <a:t>     </a:t>
            </a:r>
            <a:r>
              <a:rPr lang="hi-IN" sz="2900" b="0" i="0" dirty="0">
                <a:solidFill>
                  <a:srgbClr val="000000"/>
                </a:solidFill>
                <a:effectLst/>
                <a:latin typeface="Roboto" panose="02000000000000000000" pitchFamily="2" charset="0"/>
              </a:rPr>
              <a:t>माना</a:t>
            </a:r>
            <a:r>
              <a:rPr lang="en-US" sz="2900" dirty="0">
                <a:solidFill>
                  <a:srgbClr val="000000"/>
                </a:solidFill>
                <a:latin typeface="Roboto" panose="02000000000000000000" pitchFamily="2" charset="0"/>
              </a:rPr>
              <a:t> </a:t>
            </a:r>
            <a:r>
              <a:rPr lang="hi-IN" sz="2900" b="0" i="0" dirty="0">
                <a:solidFill>
                  <a:srgbClr val="000000"/>
                </a:solidFill>
                <a:effectLst/>
                <a:latin typeface="Roboto" panose="02000000000000000000" pitchFamily="2" charset="0"/>
              </a:rPr>
              <a:t>जाता है।</a:t>
            </a:r>
            <a:r>
              <a:rPr lang="en-US" sz="2900" dirty="0"/>
              <a:t/>
            </a:r>
            <a:br>
              <a:rPr lang="en-US" sz="2900" dirty="0"/>
            </a:br>
            <a:r>
              <a:rPr lang="en-US" sz="2900" b="1" dirty="0">
                <a:solidFill>
                  <a:srgbClr val="FF0000"/>
                </a:solidFill>
              </a:rPr>
              <a:t/>
            </a:r>
            <a:br>
              <a:rPr lang="en-US" sz="2900" b="1" dirty="0">
                <a:solidFill>
                  <a:srgbClr val="FF0000"/>
                </a:solidFill>
              </a:rPr>
            </a:br>
            <a:endParaRPr lang="hi-IN" sz="2900" b="1" dirty="0">
              <a:solidFill>
                <a:srgbClr val="FF0000"/>
              </a:solidFill>
            </a:endParaRPr>
          </a:p>
        </p:txBody>
      </p:sp>
    </p:spTree>
    <p:extLst>
      <p:ext uri="{BB962C8B-B14F-4D97-AF65-F5344CB8AC3E}">
        <p14:creationId xmlns:p14="http://schemas.microsoft.com/office/powerpoint/2010/main" xmlns="" val="1865398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xmlns="" id="{A410E3FD-A1AE-7013-B196-DD7F39DC166B}"/>
              </a:ext>
            </a:extLst>
          </p:cNvPr>
          <p:cNvSpPr>
            <a:spLocks noGrp="1"/>
          </p:cNvSpPr>
          <p:nvPr>
            <p:ph idx="1"/>
          </p:nvPr>
        </p:nvSpPr>
        <p:spPr>
          <a:xfrm>
            <a:off x="838200" y="349624"/>
            <a:ext cx="10515600" cy="5827339"/>
          </a:xfrm>
        </p:spPr>
        <p:txBody>
          <a:bodyPr>
            <a:normAutofit/>
          </a:bodyPr>
          <a:lstStyle/>
          <a:p>
            <a:pPr>
              <a:buFont typeface="Wingdings" panose="05000000000000000000" pitchFamily="2" charset="2"/>
              <a:buChar char="Ø"/>
            </a:pPr>
            <a:r>
              <a:rPr lang="en-US" sz="2400" b="1" i="0" dirty="0">
                <a:solidFill>
                  <a:srgbClr val="FF0000"/>
                </a:solidFill>
                <a:effectLst/>
                <a:latin typeface="Roboto" panose="02000000000000000000" pitchFamily="2" charset="0"/>
              </a:rPr>
              <a:t> </a:t>
            </a:r>
            <a:r>
              <a:rPr lang="hi-IN" sz="2400" b="1" i="0" dirty="0">
                <a:solidFill>
                  <a:srgbClr val="FF0000"/>
                </a:solidFill>
                <a:effectLst/>
                <a:latin typeface="Roboto" panose="02000000000000000000" pitchFamily="2" charset="0"/>
              </a:rPr>
              <a:t>शंकाविष के लक्षण</a:t>
            </a:r>
            <a:endParaRPr lang="en-US" sz="2400" b="1" i="0" dirty="0">
              <a:solidFill>
                <a:srgbClr val="FF0000"/>
              </a:solidFill>
              <a:effectLst/>
              <a:latin typeface="Roboto" panose="02000000000000000000" pitchFamily="2" charset="0"/>
            </a:endParaRPr>
          </a:p>
          <a:p>
            <a:pPr>
              <a:buFont typeface="Wingdings" panose="05000000000000000000" pitchFamily="2" charset="2"/>
              <a:buChar char="Ø"/>
            </a:pPr>
            <a:endParaRPr lang="en-US" b="1" dirty="0">
              <a:solidFill>
                <a:srgbClr val="FF0000"/>
              </a:solidFill>
              <a:latin typeface="Roboto" panose="02000000000000000000" pitchFamily="2" charset="0"/>
            </a:endParaRPr>
          </a:p>
          <a:p>
            <a:r>
              <a:rPr lang="hi-IN" sz="2000" b="0" i="0" dirty="0">
                <a:solidFill>
                  <a:srgbClr val="000000"/>
                </a:solidFill>
                <a:effectLst/>
                <a:latin typeface="Roboto" panose="02000000000000000000" pitchFamily="2" charset="0"/>
              </a:rPr>
              <a:t>ज्वर (</a:t>
            </a:r>
            <a:r>
              <a:rPr lang="en-US" sz="2000" b="0" i="0" dirty="0">
                <a:solidFill>
                  <a:srgbClr val="000000"/>
                </a:solidFill>
                <a:effectLst/>
                <a:latin typeface="Roboto" panose="02000000000000000000" pitchFamily="2" charset="0"/>
              </a:rPr>
              <a:t>fever)</a:t>
            </a:r>
          </a:p>
          <a:p>
            <a:r>
              <a:rPr lang="hi-IN" sz="2000" b="0" i="0" dirty="0">
                <a:solidFill>
                  <a:srgbClr val="000000"/>
                </a:solidFill>
                <a:effectLst/>
                <a:latin typeface="Roboto" panose="02000000000000000000" pitchFamily="2" charset="0"/>
              </a:rPr>
              <a:t>अतिसार (</a:t>
            </a:r>
            <a:r>
              <a:rPr lang="en-US" sz="2000" b="0" i="0" dirty="0" err="1">
                <a:solidFill>
                  <a:srgbClr val="000000"/>
                </a:solidFill>
                <a:effectLst/>
                <a:latin typeface="Roboto" panose="02000000000000000000" pitchFamily="2" charset="0"/>
              </a:rPr>
              <a:t>diarrohea</a:t>
            </a:r>
            <a:r>
              <a:rPr lang="hi-IN" sz="2000" b="0" i="0" dirty="0">
                <a:solidFill>
                  <a:srgbClr val="000000"/>
                </a:solidFill>
                <a:effectLst/>
                <a:latin typeface="Roboto" panose="02000000000000000000" pitchFamily="2" charset="0"/>
              </a:rPr>
              <a:t>)</a:t>
            </a:r>
            <a:endParaRPr lang="en-US" sz="2000" b="0" i="0" dirty="0">
              <a:solidFill>
                <a:srgbClr val="000000"/>
              </a:solidFill>
              <a:effectLst/>
              <a:latin typeface="Roboto" panose="02000000000000000000" pitchFamily="2" charset="0"/>
            </a:endParaRPr>
          </a:p>
          <a:p>
            <a:r>
              <a:rPr lang="hi-IN" sz="2000" b="0" i="0" dirty="0">
                <a:solidFill>
                  <a:srgbClr val="000000"/>
                </a:solidFill>
                <a:effectLst/>
                <a:latin typeface="Roboto" panose="02000000000000000000" pitchFamily="2" charset="0"/>
              </a:rPr>
              <a:t>मूर्च्छा (</a:t>
            </a:r>
            <a:r>
              <a:rPr lang="en-US" sz="2000" b="0" i="0" dirty="0">
                <a:solidFill>
                  <a:srgbClr val="000000"/>
                </a:solidFill>
                <a:effectLst/>
                <a:latin typeface="Roboto" panose="02000000000000000000" pitchFamily="2" charset="0"/>
              </a:rPr>
              <a:t>fainting)</a:t>
            </a:r>
          </a:p>
          <a:p>
            <a:r>
              <a:rPr lang="hi-IN" sz="2000" b="0" i="0" dirty="0">
                <a:solidFill>
                  <a:srgbClr val="000000"/>
                </a:solidFill>
                <a:effectLst/>
                <a:latin typeface="Roboto" panose="02000000000000000000" pitchFamily="2" charset="0"/>
              </a:rPr>
              <a:t>वमन (</a:t>
            </a:r>
            <a:r>
              <a:rPr lang="en-US" sz="2000" b="0" i="0" dirty="0">
                <a:solidFill>
                  <a:srgbClr val="000000"/>
                </a:solidFill>
                <a:effectLst/>
                <a:latin typeface="Roboto" panose="02000000000000000000" pitchFamily="2" charset="0"/>
              </a:rPr>
              <a:t>vomiting)</a:t>
            </a:r>
          </a:p>
          <a:p>
            <a:r>
              <a:rPr lang="hi-IN" sz="2000" b="0" i="0" dirty="0">
                <a:solidFill>
                  <a:srgbClr val="000000"/>
                </a:solidFill>
                <a:effectLst/>
                <a:latin typeface="Roboto" panose="02000000000000000000" pitchFamily="2" charset="0"/>
              </a:rPr>
              <a:t>ग्लानि (</a:t>
            </a:r>
            <a:r>
              <a:rPr lang="en-US" sz="2000" b="0" i="0" dirty="0">
                <a:solidFill>
                  <a:srgbClr val="000000"/>
                </a:solidFill>
                <a:effectLst/>
                <a:latin typeface="Roboto" panose="02000000000000000000" pitchFamily="2" charset="0"/>
              </a:rPr>
              <a:t>restlessness)</a:t>
            </a:r>
          </a:p>
          <a:p>
            <a:r>
              <a:rPr lang="hi-IN" sz="2000" b="0" i="0" dirty="0">
                <a:solidFill>
                  <a:srgbClr val="000000"/>
                </a:solidFill>
                <a:effectLst/>
                <a:latin typeface="Roboto" panose="02000000000000000000" pitchFamily="2" charset="0"/>
              </a:rPr>
              <a:t>मोह (</a:t>
            </a:r>
            <a:r>
              <a:rPr lang="en-US" sz="2000" b="0" i="0" dirty="0">
                <a:solidFill>
                  <a:srgbClr val="000000"/>
                </a:solidFill>
                <a:effectLst/>
                <a:latin typeface="Roboto" panose="02000000000000000000" pitchFamily="2" charset="0"/>
              </a:rPr>
              <a:t>stupor)</a:t>
            </a:r>
          </a:p>
          <a:p>
            <a:r>
              <a:rPr lang="hi-IN" sz="2000" b="0" i="0" dirty="0">
                <a:solidFill>
                  <a:srgbClr val="000000"/>
                </a:solidFill>
                <a:effectLst/>
                <a:latin typeface="Roboto" panose="02000000000000000000" pitchFamily="2" charset="0"/>
              </a:rPr>
              <a:t>दाह (</a:t>
            </a:r>
            <a:r>
              <a:rPr lang="en-US" sz="2000" dirty="0">
                <a:solidFill>
                  <a:srgbClr val="000000"/>
                </a:solidFill>
                <a:latin typeface="Roboto" panose="02000000000000000000" pitchFamily="2" charset="0"/>
              </a:rPr>
              <a:t>Burning sensation</a:t>
            </a:r>
            <a:r>
              <a:rPr lang="hi-IN" sz="2000" b="0" i="0" dirty="0">
                <a:solidFill>
                  <a:srgbClr val="000000"/>
                </a:solidFill>
                <a:effectLst/>
                <a:latin typeface="Roboto" panose="02000000000000000000" pitchFamily="2" charset="0"/>
              </a:rPr>
              <a:t>)</a:t>
            </a:r>
            <a:endParaRPr lang="hi-IN" sz="2000" b="1" dirty="0">
              <a:solidFill>
                <a:srgbClr val="FF0000"/>
              </a:solidFill>
            </a:endParaRPr>
          </a:p>
        </p:txBody>
      </p:sp>
    </p:spTree>
    <p:extLst>
      <p:ext uri="{BB962C8B-B14F-4D97-AF65-F5344CB8AC3E}">
        <p14:creationId xmlns:p14="http://schemas.microsoft.com/office/powerpoint/2010/main" xmlns="" val="3643192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34F9F1-753C-3DC4-34F5-3922E0FEF8BE}"/>
              </a:ext>
            </a:extLst>
          </p:cNvPr>
          <p:cNvSpPr>
            <a:spLocks noGrp="1"/>
          </p:cNvSpPr>
          <p:nvPr>
            <p:ph idx="1"/>
          </p:nvPr>
        </p:nvSpPr>
        <p:spPr>
          <a:xfrm>
            <a:off x="677333" y="197225"/>
            <a:ext cx="9398995" cy="5844138"/>
          </a:xfrm>
        </p:spPr>
        <p:txBody>
          <a:bodyPr/>
          <a:lstStyle/>
          <a:p>
            <a:pPr marL="0" indent="0" algn="ctr">
              <a:buNone/>
            </a:pPr>
            <a:r>
              <a:rPr lang="en-US" sz="3200" b="0" i="0" dirty="0">
                <a:solidFill>
                  <a:srgbClr val="FF0000"/>
                </a:solidFill>
                <a:effectLst/>
                <a:latin typeface="Roboto" panose="02000000000000000000" pitchFamily="2" charset="0"/>
              </a:rPr>
              <a:t>Forensic Psychiatry</a:t>
            </a:r>
            <a:r>
              <a:rPr lang="en-US" sz="3200" dirty="0">
                <a:solidFill>
                  <a:srgbClr val="FF0000"/>
                </a:solidFill>
              </a:rPr>
              <a:t/>
            </a:r>
            <a:br>
              <a:rPr lang="en-US" sz="3200" dirty="0">
                <a:solidFill>
                  <a:srgbClr val="FF0000"/>
                </a:solidFill>
              </a:rPr>
            </a:br>
            <a:r>
              <a:rPr lang="en-US" dirty="0"/>
              <a:t/>
            </a:r>
            <a:br>
              <a:rPr lang="en-US" dirty="0"/>
            </a:br>
            <a:endParaRPr lang="en-US" dirty="0"/>
          </a:p>
          <a:p>
            <a:r>
              <a:rPr lang="en-US" sz="2400" b="0" i="0" dirty="0">
                <a:solidFill>
                  <a:srgbClr val="FF0000"/>
                </a:solidFill>
                <a:effectLst/>
                <a:latin typeface="Roboto" panose="02000000000000000000" pitchFamily="2" charset="0"/>
              </a:rPr>
              <a:t>PSYCHIATRY:  </a:t>
            </a:r>
            <a:r>
              <a:rPr lang="en-US" sz="2000" b="0" i="0" dirty="0">
                <a:solidFill>
                  <a:srgbClr val="000000"/>
                </a:solidFill>
                <a:effectLst/>
                <a:latin typeface="Roboto" panose="02000000000000000000" pitchFamily="2" charset="0"/>
              </a:rPr>
              <a:t>It is the branch of medical science</a:t>
            </a: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which deals with</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study, diagnosis, treatment, prevention of mental illness and behavioral </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disorders.</a:t>
            </a:r>
          </a:p>
          <a:p>
            <a:endParaRPr lang="en-US" sz="2000" b="0" i="0" dirty="0">
              <a:solidFill>
                <a:srgbClr val="FF0000"/>
              </a:solidFill>
              <a:effectLst/>
              <a:latin typeface="Roboto" panose="02000000000000000000" pitchFamily="2" charset="0"/>
            </a:endParaRPr>
          </a:p>
          <a:p>
            <a:r>
              <a:rPr lang="en-US" sz="2400" b="0" i="0" dirty="0">
                <a:solidFill>
                  <a:srgbClr val="FF0000"/>
                </a:solidFill>
                <a:effectLst/>
                <a:latin typeface="Roboto" panose="02000000000000000000" pitchFamily="2" charset="0"/>
              </a:rPr>
              <a:t>FORENSIC PSYCHIATRY </a:t>
            </a:r>
            <a:r>
              <a:rPr lang="en-US" sz="2000" b="0" i="0" dirty="0">
                <a:solidFill>
                  <a:srgbClr val="000000"/>
                </a:solidFill>
                <a:effectLst/>
                <a:latin typeface="Roboto" panose="02000000000000000000" pitchFamily="2" charset="0"/>
              </a:rPr>
              <a:t>deals with the application of psychiatry in the</a:t>
            </a:r>
          </a:p>
          <a:p>
            <a:pPr marL="0" indent="0">
              <a:buNone/>
            </a:pPr>
            <a:r>
              <a:rPr lang="en-US" sz="2000" b="0" i="0" dirty="0">
                <a:solidFill>
                  <a:srgbClr val="000000"/>
                </a:solidFill>
                <a:effectLst/>
                <a:latin typeface="Roboto" panose="02000000000000000000" pitchFamily="2" charset="0"/>
              </a:rPr>
              <a:t>administration of justice. </a:t>
            </a:r>
            <a:r>
              <a:rPr lang="en-US" sz="2000" dirty="0">
                <a:solidFill>
                  <a:srgbClr val="000000"/>
                </a:solidFill>
                <a:latin typeface="Roboto" panose="02000000000000000000" pitchFamily="2" charset="0"/>
              </a:rPr>
              <a:t>Or, </a:t>
            </a:r>
            <a:r>
              <a:rPr lang="en-US" sz="2000" b="0" i="0" dirty="0">
                <a:solidFill>
                  <a:srgbClr val="000000"/>
                </a:solidFill>
                <a:effectLst/>
                <a:latin typeface="Roboto" panose="02000000000000000000" pitchFamily="2" charset="0"/>
              </a:rPr>
              <a:t> It is the branch of psychiatry(science which deals</a:t>
            </a:r>
          </a:p>
          <a:p>
            <a:pPr marL="0" indent="0">
              <a:buNone/>
            </a:pPr>
            <a:r>
              <a:rPr lang="en-US" sz="2000" b="0" i="0" dirty="0">
                <a:solidFill>
                  <a:srgbClr val="000000"/>
                </a:solidFill>
                <a:effectLst/>
                <a:latin typeface="Roboto" panose="02000000000000000000" pitchFamily="2" charset="0"/>
              </a:rPr>
              <a:t>with study, diagnosis, treatment, prevention of mental illness and behavioral</a:t>
            </a:r>
          </a:p>
          <a:p>
            <a:pPr marL="0" indent="0">
              <a:buNone/>
            </a:pPr>
            <a:r>
              <a:rPr lang="en-US" sz="2000" b="0" i="0" dirty="0">
                <a:solidFill>
                  <a:srgbClr val="000000"/>
                </a:solidFill>
                <a:effectLst/>
                <a:latin typeface="Roboto" panose="02000000000000000000" pitchFamily="2" charset="0"/>
              </a:rPr>
              <a:t>disorders) which deals with the application of psychiatry in the administration of</a:t>
            </a:r>
          </a:p>
          <a:p>
            <a:pPr marL="0" indent="0">
              <a:buNone/>
            </a:pPr>
            <a:r>
              <a:rPr lang="en-US" sz="2000" b="0" i="0" dirty="0">
                <a:solidFill>
                  <a:srgbClr val="000000"/>
                </a:solidFill>
                <a:effectLst/>
                <a:latin typeface="Roboto" panose="02000000000000000000" pitchFamily="2" charset="0"/>
              </a:rPr>
              <a:t>justice.</a:t>
            </a:r>
            <a:endParaRPr lang="hi-IN" sz="2000" dirty="0"/>
          </a:p>
        </p:txBody>
      </p:sp>
    </p:spTree>
    <p:extLst>
      <p:ext uri="{BB962C8B-B14F-4D97-AF65-F5344CB8AC3E}">
        <p14:creationId xmlns:p14="http://schemas.microsoft.com/office/powerpoint/2010/main" xmlns="" val="1081378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179FAF-D2DB-B501-0601-75D58ADAA5D1}"/>
              </a:ext>
            </a:extLst>
          </p:cNvPr>
          <p:cNvSpPr>
            <a:spLocks noGrp="1"/>
          </p:cNvSpPr>
          <p:nvPr>
            <p:ph idx="1"/>
          </p:nvPr>
        </p:nvSpPr>
        <p:spPr>
          <a:xfrm>
            <a:off x="677334" y="215153"/>
            <a:ext cx="9551396" cy="5997388"/>
          </a:xfrm>
        </p:spPr>
        <p:txBody>
          <a:bodyPr/>
          <a:lstStyle/>
          <a:p>
            <a:r>
              <a:rPr lang="en-US" sz="2400" b="0" i="0" dirty="0">
                <a:solidFill>
                  <a:srgbClr val="000000"/>
                </a:solidFill>
                <a:effectLst/>
                <a:latin typeface="Roboto" panose="02000000000000000000" pitchFamily="2" charset="0"/>
              </a:rPr>
              <a:t>COMMON SYMPTOMS OF PSYCHIATRIC DISORDERS</a:t>
            </a:r>
            <a:r>
              <a:rPr lang="en-US" dirty="0"/>
              <a:t/>
            </a:r>
            <a:br>
              <a:rPr lang="en-US" dirty="0"/>
            </a:br>
            <a:endParaRPr lang="en-US" dirty="0"/>
          </a:p>
          <a:p>
            <a:r>
              <a:rPr lang="en-US" sz="2000" b="0" i="0" dirty="0">
                <a:solidFill>
                  <a:srgbClr val="000000"/>
                </a:solidFill>
                <a:effectLst/>
                <a:latin typeface="Roboto" panose="02000000000000000000" pitchFamily="2" charset="0"/>
              </a:rPr>
              <a:t> Delusion</a:t>
            </a:r>
            <a:endParaRPr lang="en-US" sz="2000" dirty="0">
              <a:solidFill>
                <a:srgbClr val="000000"/>
              </a:solidFill>
              <a:latin typeface="Roboto" panose="02000000000000000000" pitchFamily="2" charset="0"/>
            </a:endParaRPr>
          </a:p>
          <a:p>
            <a:r>
              <a:rPr lang="en-US" sz="2000" b="0" i="0" dirty="0">
                <a:solidFill>
                  <a:srgbClr val="000000"/>
                </a:solidFill>
                <a:effectLst/>
                <a:latin typeface="Roboto" panose="02000000000000000000" pitchFamily="2" charset="0"/>
              </a:rPr>
              <a:t>Hallucination</a:t>
            </a:r>
            <a:endParaRPr lang="en-US" sz="2000" dirty="0">
              <a:solidFill>
                <a:srgbClr val="000000"/>
              </a:solidFill>
              <a:latin typeface="Roboto" panose="02000000000000000000" pitchFamily="2" charset="0"/>
            </a:endParaRPr>
          </a:p>
          <a:p>
            <a:r>
              <a:rPr lang="en-US" sz="2000" b="0" i="0" dirty="0">
                <a:solidFill>
                  <a:srgbClr val="000000"/>
                </a:solidFill>
                <a:effectLst/>
                <a:latin typeface="Roboto" panose="02000000000000000000" pitchFamily="2" charset="0"/>
              </a:rPr>
              <a:t>Illusion</a:t>
            </a:r>
            <a:endParaRPr lang="en-US" sz="2400" b="0" i="0" dirty="0">
              <a:solidFill>
                <a:srgbClr val="000000"/>
              </a:solidFill>
              <a:effectLst/>
              <a:latin typeface="Roboto" panose="02000000000000000000" pitchFamily="2" charset="0"/>
            </a:endParaRPr>
          </a:p>
          <a:p>
            <a:r>
              <a:rPr lang="en-US" sz="2000" b="0" i="0" dirty="0">
                <a:solidFill>
                  <a:srgbClr val="000000"/>
                </a:solidFill>
                <a:effectLst/>
                <a:latin typeface="Roboto" panose="02000000000000000000" pitchFamily="2" charset="0"/>
              </a:rPr>
              <a:t>Impulse</a:t>
            </a:r>
          </a:p>
          <a:p>
            <a:r>
              <a:rPr lang="en-US" sz="2000" b="0" i="0" dirty="0">
                <a:solidFill>
                  <a:srgbClr val="000000"/>
                </a:solidFill>
                <a:effectLst/>
                <a:latin typeface="Roboto" panose="02000000000000000000" pitchFamily="2" charset="0"/>
              </a:rPr>
              <a:t>Obsession</a:t>
            </a:r>
          </a:p>
          <a:p>
            <a:pPr marL="0" indent="0" algn="ctr">
              <a:buNone/>
            </a:pPr>
            <a:endParaRPr lang="en-US" sz="2400" dirty="0">
              <a:solidFill>
                <a:srgbClr val="000000"/>
              </a:solidFill>
              <a:latin typeface="Roboto" panose="02000000000000000000" pitchFamily="2" charset="0"/>
            </a:endParaRPr>
          </a:p>
          <a:p>
            <a:pPr marL="0" indent="0">
              <a:buNone/>
            </a:pPr>
            <a:endParaRPr lang="en-US" sz="2800" b="1" dirty="0">
              <a:solidFill>
                <a:srgbClr val="FF0000"/>
              </a:solidFill>
              <a:latin typeface="Roboto" panose="02000000000000000000" pitchFamily="2" charset="0"/>
            </a:endParaRPr>
          </a:p>
          <a:p>
            <a:endParaRPr lang="hi-IN" sz="2000" dirty="0"/>
          </a:p>
        </p:txBody>
      </p:sp>
    </p:spTree>
    <p:extLst>
      <p:ext uri="{BB962C8B-B14F-4D97-AF65-F5344CB8AC3E}">
        <p14:creationId xmlns:p14="http://schemas.microsoft.com/office/powerpoint/2010/main" xmlns="" val="1017006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BC81FEA-1359-37EA-7B6B-E8D30E5DB690}"/>
              </a:ext>
            </a:extLst>
          </p:cNvPr>
          <p:cNvSpPr>
            <a:spLocks noGrp="1"/>
          </p:cNvSpPr>
          <p:nvPr>
            <p:ph idx="1"/>
          </p:nvPr>
        </p:nvSpPr>
        <p:spPr>
          <a:xfrm>
            <a:off x="677334" y="457201"/>
            <a:ext cx="9578290" cy="5584162"/>
          </a:xfrm>
        </p:spPr>
        <p:txBody>
          <a:bodyPr/>
          <a:lstStyle/>
          <a:p>
            <a:pPr marL="0" indent="0" algn="ctr">
              <a:buNone/>
            </a:pPr>
            <a:r>
              <a:rPr lang="en-US" sz="2800" b="1" i="0" dirty="0">
                <a:solidFill>
                  <a:srgbClr val="FF0000"/>
                </a:solidFill>
                <a:effectLst/>
                <a:latin typeface="Roboto" panose="02000000000000000000" pitchFamily="2" charset="0"/>
              </a:rPr>
              <a:t>Delusion</a:t>
            </a:r>
            <a:endParaRPr lang="en-US" sz="2800" b="1" dirty="0">
              <a:solidFill>
                <a:srgbClr val="FF0000"/>
              </a:solidFill>
              <a:latin typeface="Roboto" panose="02000000000000000000" pitchFamily="2" charset="0"/>
            </a:endParaRPr>
          </a:p>
          <a:p>
            <a:endParaRPr lang="en-US" dirty="0"/>
          </a:p>
          <a:p>
            <a:r>
              <a:rPr lang="en-US" sz="2000" b="0" i="0" dirty="0">
                <a:solidFill>
                  <a:srgbClr val="000000"/>
                </a:solidFill>
                <a:effectLst/>
                <a:latin typeface="Roboto" panose="02000000000000000000" pitchFamily="2" charset="0"/>
              </a:rPr>
              <a:t>Delusion is a false belief in something which is not a fact and the belief</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persists even after its falsity has been clearly demonstrated.</a:t>
            </a:r>
          </a:p>
          <a:p>
            <a:pPr marL="0" indent="0">
              <a:buNone/>
            </a:pPr>
            <a:endParaRPr lang="en-US" sz="2000" dirty="0">
              <a:solidFill>
                <a:srgbClr val="000000"/>
              </a:solidFill>
              <a:latin typeface="Roboto" panose="02000000000000000000" pitchFamily="2" charset="0"/>
            </a:endParaRPr>
          </a:p>
          <a:p>
            <a:pPr marL="0" indent="0" algn="ctr">
              <a:buNone/>
            </a:pPr>
            <a:r>
              <a:rPr lang="en-US" sz="2800" b="1" i="0" dirty="0">
                <a:solidFill>
                  <a:srgbClr val="FF0000"/>
                </a:solidFill>
                <a:effectLst/>
                <a:latin typeface="Roboto" panose="02000000000000000000" pitchFamily="2" charset="0"/>
              </a:rPr>
              <a:t>Hallucination</a:t>
            </a:r>
          </a:p>
          <a:p>
            <a:pPr marL="0" indent="0">
              <a:buNone/>
            </a:pPr>
            <a:endParaRPr lang="en-US" sz="2000" b="0" i="0" dirty="0">
              <a:solidFill>
                <a:srgbClr val="000000"/>
              </a:solidFill>
              <a:effectLst/>
              <a:latin typeface="Roboto" panose="02000000000000000000" pitchFamily="2" charset="0"/>
            </a:endParaRPr>
          </a:p>
          <a:p>
            <a:r>
              <a:rPr lang="en-US" sz="2000" b="0" i="0" dirty="0">
                <a:solidFill>
                  <a:srgbClr val="000000"/>
                </a:solidFill>
                <a:effectLst/>
                <a:latin typeface="Roboto" panose="02000000000000000000" pitchFamily="2" charset="0"/>
              </a:rPr>
              <a:t>It is a false sensory perception which manifests without any external object or stimulus.</a:t>
            </a:r>
            <a:endParaRPr lang="en-US" sz="2000" b="1" dirty="0">
              <a:solidFill>
                <a:srgbClr val="FF0000"/>
              </a:solidFill>
              <a:latin typeface="Roboto" panose="02000000000000000000" pitchFamily="2" charset="0"/>
            </a:endParaRPr>
          </a:p>
          <a:p>
            <a:pPr marL="0" indent="0">
              <a:buNone/>
            </a:pPr>
            <a:endParaRPr lang="en-US" sz="2000" dirty="0">
              <a:solidFill>
                <a:srgbClr val="000000"/>
              </a:solidFill>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pPr marL="0" indent="0">
              <a:buNone/>
            </a:pPr>
            <a:endParaRPr lang="en-US" sz="2000" dirty="0">
              <a:solidFill>
                <a:srgbClr val="000000"/>
              </a:solidFill>
              <a:latin typeface="Roboto" panose="02000000000000000000" pitchFamily="2" charset="0"/>
            </a:endParaRPr>
          </a:p>
        </p:txBody>
      </p:sp>
    </p:spTree>
    <p:extLst>
      <p:ext uri="{BB962C8B-B14F-4D97-AF65-F5344CB8AC3E}">
        <p14:creationId xmlns:p14="http://schemas.microsoft.com/office/powerpoint/2010/main" xmlns="" val="3389201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ED85FB-0E32-CEC4-217D-679C61253AA1}"/>
              </a:ext>
            </a:extLst>
          </p:cNvPr>
          <p:cNvSpPr>
            <a:spLocks noGrp="1"/>
          </p:cNvSpPr>
          <p:nvPr>
            <p:ph idx="1"/>
          </p:nvPr>
        </p:nvSpPr>
        <p:spPr>
          <a:xfrm>
            <a:off x="372533" y="403412"/>
            <a:ext cx="9264525" cy="5548303"/>
          </a:xfrm>
        </p:spPr>
        <p:txBody>
          <a:bodyPr/>
          <a:lstStyle/>
          <a:p>
            <a:pPr marL="0" indent="0" algn="ctr">
              <a:buNone/>
            </a:pPr>
            <a:r>
              <a:rPr lang="en-US" sz="2800" b="1" i="0" dirty="0">
                <a:solidFill>
                  <a:srgbClr val="FF0000"/>
                </a:solidFill>
                <a:effectLst/>
                <a:latin typeface="Roboto" panose="02000000000000000000" pitchFamily="2" charset="0"/>
              </a:rPr>
              <a:t>Illusion</a:t>
            </a:r>
          </a:p>
          <a:p>
            <a:pPr marL="0" indent="0">
              <a:buNone/>
            </a:pPr>
            <a:endParaRPr lang="en-US" sz="2000" dirty="0">
              <a:solidFill>
                <a:srgbClr val="FF0000"/>
              </a:solidFill>
              <a:latin typeface="Roboto" panose="02000000000000000000" pitchFamily="2" charset="0"/>
            </a:endParaRPr>
          </a:p>
          <a:p>
            <a:r>
              <a:rPr lang="en-US" sz="2000" b="0" i="0" dirty="0">
                <a:solidFill>
                  <a:srgbClr val="000000"/>
                </a:solidFill>
                <a:effectLst/>
                <a:latin typeface="Roboto" panose="02000000000000000000" pitchFamily="2" charset="0"/>
              </a:rPr>
              <a:t>It is false interpretation by the senses of an external object or stimulus</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which has real existence. Optical illusions are quite common in deserts</a:t>
            </a:r>
          </a:p>
          <a:p>
            <a:pPr marL="0" indent="0">
              <a:buNone/>
            </a:pPr>
            <a:r>
              <a:rPr lang="en-US" sz="2000" b="0" i="0" dirty="0">
                <a:solidFill>
                  <a:srgbClr val="000000"/>
                </a:solidFill>
                <a:effectLst/>
                <a:latin typeface="Roboto" panose="02000000000000000000" pitchFamily="2" charset="0"/>
              </a:rPr>
              <a:t>     where water may be seen at places. A rope may be seen as a snake at</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night. Illusion may occur both sane and an insane person.</a:t>
            </a:r>
          </a:p>
          <a:p>
            <a:pPr marL="0" indent="0">
              <a:buNone/>
            </a:pPr>
            <a:endParaRPr lang="en-US" sz="2000" dirty="0">
              <a:solidFill>
                <a:srgbClr val="000000"/>
              </a:solidFill>
              <a:latin typeface="Roboto" panose="02000000000000000000" pitchFamily="2" charset="0"/>
            </a:endParaRPr>
          </a:p>
          <a:p>
            <a:pPr marL="0" indent="0" algn="ctr">
              <a:buNone/>
            </a:pPr>
            <a:r>
              <a:rPr lang="en-US" sz="2800" b="1" i="0" dirty="0">
                <a:solidFill>
                  <a:srgbClr val="FF0000"/>
                </a:solidFill>
                <a:effectLst/>
                <a:latin typeface="Roboto" panose="02000000000000000000" pitchFamily="2" charset="0"/>
              </a:rPr>
              <a:t>Impulse</a:t>
            </a:r>
          </a:p>
          <a:p>
            <a:r>
              <a:rPr lang="en-US" sz="2000" b="0" i="0" dirty="0">
                <a:solidFill>
                  <a:srgbClr val="000000"/>
                </a:solidFill>
                <a:effectLst/>
                <a:latin typeface="Roboto" panose="02000000000000000000" pitchFamily="2" charset="0"/>
              </a:rPr>
              <a:t>This is defined as a sudden and irresistible force which compels a</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person to do some action without motive or fore thought, a normal</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person always tries to analyze his actions whether they are consistent</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with law or not.</a:t>
            </a:r>
            <a:endParaRPr lang="en-US" sz="2000" b="1" i="0" dirty="0">
              <a:solidFill>
                <a:srgbClr val="FF0000"/>
              </a:solidFill>
              <a:effectLst/>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pPr marL="0" indent="0">
              <a:buNone/>
            </a:pPr>
            <a:endParaRPr lang="en-US" sz="2000" dirty="0">
              <a:solidFill>
                <a:srgbClr val="000000"/>
              </a:solidFill>
              <a:latin typeface="Roboto" panose="02000000000000000000" pitchFamily="2" charset="0"/>
            </a:endParaRPr>
          </a:p>
          <a:p>
            <a:pPr marL="0" indent="0">
              <a:buNone/>
            </a:pPr>
            <a:endParaRPr lang="en-US" sz="2000" i="0" dirty="0">
              <a:solidFill>
                <a:srgbClr val="FF0000"/>
              </a:solidFill>
              <a:effectLst/>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pPr marL="0" indent="0">
              <a:buNone/>
            </a:pPr>
            <a:endParaRPr lang="en-US" sz="2000" dirty="0">
              <a:solidFill>
                <a:srgbClr val="000000"/>
              </a:solidFill>
              <a:latin typeface="Roboto" panose="02000000000000000000" pitchFamily="2" charset="0"/>
            </a:endParaRPr>
          </a:p>
          <a:p>
            <a:pPr marL="0" indent="0">
              <a:buNone/>
            </a:pPr>
            <a:endParaRPr lang="en-US" sz="2000" b="0" i="0" dirty="0">
              <a:solidFill>
                <a:srgbClr val="0070C0"/>
              </a:solidFill>
              <a:effectLst/>
              <a:latin typeface="Roboto" panose="02000000000000000000" pitchFamily="2" charset="0"/>
            </a:endParaRPr>
          </a:p>
          <a:p>
            <a:endParaRPr lang="hi-IN" dirty="0"/>
          </a:p>
        </p:txBody>
      </p:sp>
    </p:spTree>
    <p:extLst>
      <p:ext uri="{BB962C8B-B14F-4D97-AF65-F5344CB8AC3E}">
        <p14:creationId xmlns:p14="http://schemas.microsoft.com/office/powerpoint/2010/main" xmlns="" val="2031992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D1071B-E4A9-AE38-5E80-B6F48F510B95}"/>
              </a:ext>
            </a:extLst>
          </p:cNvPr>
          <p:cNvSpPr>
            <a:spLocks noGrp="1"/>
          </p:cNvSpPr>
          <p:nvPr>
            <p:ph idx="1"/>
          </p:nvPr>
        </p:nvSpPr>
        <p:spPr>
          <a:xfrm>
            <a:off x="677334" y="197224"/>
            <a:ext cx="8596668" cy="6302187"/>
          </a:xfrm>
        </p:spPr>
        <p:txBody>
          <a:bodyPr>
            <a:normAutofit/>
          </a:bodyPr>
          <a:lstStyle/>
          <a:p>
            <a:pPr marL="0" indent="0" algn="ctr">
              <a:buNone/>
            </a:pPr>
            <a:r>
              <a:rPr lang="en-US" sz="3600" b="1" i="0" dirty="0">
                <a:solidFill>
                  <a:srgbClr val="FF0000"/>
                </a:solidFill>
                <a:effectLst/>
                <a:latin typeface="Roboto" panose="02000000000000000000" pitchFamily="2" charset="0"/>
              </a:rPr>
              <a:t>Obsession</a:t>
            </a:r>
          </a:p>
          <a:p>
            <a:pPr marL="0" indent="0">
              <a:buNone/>
            </a:pPr>
            <a:endParaRPr lang="en-US" sz="2400" b="1" dirty="0">
              <a:solidFill>
                <a:srgbClr val="FF0000"/>
              </a:solidFill>
              <a:latin typeface="Roboto" panose="02000000000000000000" pitchFamily="2" charset="0"/>
            </a:endParaRPr>
          </a:p>
          <a:p>
            <a:r>
              <a:rPr lang="en-US" sz="2000" b="0" i="0" dirty="0">
                <a:solidFill>
                  <a:srgbClr val="000000"/>
                </a:solidFill>
                <a:effectLst/>
                <a:latin typeface="Roboto" panose="02000000000000000000" pitchFamily="2" charset="0"/>
              </a:rPr>
              <a:t>An obsession is defined as a persistent and irresistible thought, image, </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affect or impulse that cannot be  removed by the sufferer although he</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knows that this is foolish. He continues to suffer.</a:t>
            </a:r>
          </a:p>
          <a:p>
            <a:endParaRPr lang="en-US" sz="2000" dirty="0">
              <a:solidFill>
                <a:srgbClr val="000000"/>
              </a:solidFill>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r>
              <a:rPr lang="en-US" sz="2000" b="0" i="0" dirty="0">
                <a:solidFill>
                  <a:srgbClr val="000000"/>
                </a:solidFill>
                <a:effectLst/>
                <a:latin typeface="Roboto" panose="02000000000000000000" pitchFamily="2" charset="0"/>
              </a:rPr>
              <a:t> When this converts</a:t>
            </a: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into action, it is called 'compulsions’.</a:t>
            </a:r>
          </a:p>
          <a:p>
            <a:endParaRPr lang="en-US" sz="2600" dirty="0"/>
          </a:p>
          <a:p>
            <a:pPr marL="0" indent="0">
              <a:buNone/>
            </a:pPr>
            <a:endParaRPr lang="en-US" dirty="0">
              <a:solidFill>
                <a:srgbClr val="000000"/>
              </a:solidFill>
              <a:latin typeface="Roboto" panose="02000000000000000000" pitchFamily="2" charset="0"/>
            </a:endParaRPr>
          </a:p>
          <a:p>
            <a:pPr marL="0" indent="0">
              <a:buNone/>
            </a:pPr>
            <a:endParaRPr lang="en-US" b="0" i="0" dirty="0">
              <a:solidFill>
                <a:srgbClr val="000000"/>
              </a:solidFill>
              <a:effectLst/>
              <a:latin typeface="Roboto" panose="02000000000000000000" pitchFamily="2" charset="0"/>
            </a:endParaRPr>
          </a:p>
          <a:p>
            <a:pPr marL="0" indent="0">
              <a:buNone/>
            </a:pPr>
            <a:r>
              <a:rPr lang="en-US" dirty="0"/>
              <a:t/>
            </a:r>
            <a:br>
              <a:rPr lang="en-US" dirty="0"/>
            </a:br>
            <a:endParaRPr lang="hi-IN" dirty="0"/>
          </a:p>
          <a:p>
            <a:endParaRPr lang="hi-IN" dirty="0"/>
          </a:p>
        </p:txBody>
      </p:sp>
    </p:spTree>
    <p:extLst>
      <p:ext uri="{BB962C8B-B14F-4D97-AF65-F5344CB8AC3E}">
        <p14:creationId xmlns:p14="http://schemas.microsoft.com/office/powerpoint/2010/main" xmlns="" val="2069803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FD9684-7D16-5DDE-B534-8C5D8B9604F4}"/>
              </a:ext>
            </a:extLst>
          </p:cNvPr>
          <p:cNvSpPr>
            <a:spLocks noGrp="1"/>
          </p:cNvSpPr>
          <p:nvPr>
            <p:ph idx="1"/>
          </p:nvPr>
        </p:nvSpPr>
        <p:spPr>
          <a:xfrm>
            <a:off x="677334" y="591671"/>
            <a:ext cx="9497608" cy="5943600"/>
          </a:xfrm>
        </p:spPr>
        <p:txBody>
          <a:bodyPr>
            <a:normAutofit/>
          </a:bodyPr>
          <a:lstStyle/>
          <a:p>
            <a:pPr marL="0" indent="0" algn="ctr">
              <a:buNone/>
            </a:pPr>
            <a:r>
              <a:rPr lang="en-US" sz="3600" u="sng" dirty="0">
                <a:solidFill>
                  <a:srgbClr val="FF0000"/>
                </a:solidFill>
              </a:rPr>
              <a:t>Antidote</a:t>
            </a:r>
          </a:p>
          <a:p>
            <a:pPr marL="0" indent="0">
              <a:buNone/>
            </a:pPr>
            <a:endParaRPr lang="en-US" sz="2400" b="0" i="0" dirty="0">
              <a:solidFill>
                <a:srgbClr val="000000"/>
              </a:solidFill>
              <a:effectLst/>
              <a:latin typeface="Roboto" panose="02000000000000000000" pitchFamily="2" charset="0"/>
            </a:endParaRPr>
          </a:p>
          <a:p>
            <a:pPr marL="0" indent="0">
              <a:buNone/>
            </a:pPr>
            <a:r>
              <a:rPr lang="en-US" sz="2400" b="0" i="0" dirty="0">
                <a:solidFill>
                  <a:srgbClr val="000000"/>
                </a:solidFill>
                <a:effectLst/>
                <a:latin typeface="Roboto" panose="02000000000000000000" pitchFamily="2" charset="0"/>
              </a:rPr>
              <a:t>Antidotes are the substances used to counteract or neutralize the effects of poison. The term derives from the Greek </a:t>
            </a:r>
            <a:r>
              <a:rPr lang="en-US" sz="2400" b="0" i="0" dirty="0" err="1">
                <a:solidFill>
                  <a:srgbClr val="000000"/>
                </a:solidFill>
                <a:effectLst/>
                <a:latin typeface="Roboto" panose="02000000000000000000" pitchFamily="2" charset="0"/>
              </a:rPr>
              <a:t>Pharmacon</a:t>
            </a:r>
            <a:r>
              <a:rPr lang="en-US" sz="2400" b="0" i="0" dirty="0">
                <a:solidFill>
                  <a:srgbClr val="000000"/>
                </a:solidFill>
                <a:effectLst/>
                <a:latin typeface="Roboto" panose="02000000000000000000" pitchFamily="2" charset="0"/>
              </a:rPr>
              <a:t> or Antidote, given as a remedy. Sometimes referred to as reversal agents.</a:t>
            </a:r>
          </a:p>
          <a:p>
            <a:pPr marL="0" indent="0">
              <a:buNone/>
            </a:pPr>
            <a:endParaRPr lang="en-US" sz="2400" u="sng" dirty="0">
              <a:solidFill>
                <a:srgbClr val="000000"/>
              </a:solidFill>
              <a:latin typeface="Roboto" panose="02000000000000000000" pitchFamily="2" charset="0"/>
            </a:endParaRPr>
          </a:p>
          <a:p>
            <a:pPr>
              <a:buFont typeface="Wingdings" panose="05000000000000000000" pitchFamily="2" charset="2"/>
              <a:buChar char="Ø"/>
            </a:pPr>
            <a:r>
              <a:rPr lang="en-US" sz="2400" dirty="0">
                <a:solidFill>
                  <a:schemeClr val="tx1"/>
                </a:solidFill>
              </a:rPr>
              <a:t>Type of antidote</a:t>
            </a:r>
          </a:p>
          <a:p>
            <a:pPr marL="457200" indent="-457200">
              <a:buAutoNum type="arabicPeriod"/>
            </a:pPr>
            <a:r>
              <a:rPr lang="en-US" sz="2000" dirty="0">
                <a:solidFill>
                  <a:schemeClr val="tx1"/>
                </a:solidFill>
              </a:rPr>
              <a:t>Mechanical or physical antidotes</a:t>
            </a:r>
          </a:p>
          <a:p>
            <a:pPr marL="457200" indent="-457200">
              <a:buAutoNum type="arabicPeriod"/>
            </a:pPr>
            <a:r>
              <a:rPr lang="en-US" sz="2000" dirty="0">
                <a:solidFill>
                  <a:schemeClr val="tx1"/>
                </a:solidFill>
              </a:rPr>
              <a:t>Chemical antidotes</a:t>
            </a:r>
          </a:p>
          <a:p>
            <a:pPr marL="457200" indent="-457200">
              <a:buAutoNum type="arabicPeriod"/>
            </a:pPr>
            <a:r>
              <a:rPr lang="en-US" sz="2000" dirty="0">
                <a:solidFill>
                  <a:schemeClr val="tx1"/>
                </a:solidFill>
              </a:rPr>
              <a:t>Physiological antidotes</a:t>
            </a:r>
          </a:p>
          <a:p>
            <a:pPr marL="457200" indent="-457200">
              <a:buAutoNum type="arabicPeriod"/>
            </a:pPr>
            <a:r>
              <a:rPr lang="en-US" sz="2000" dirty="0">
                <a:solidFill>
                  <a:schemeClr val="tx1"/>
                </a:solidFill>
              </a:rPr>
              <a:t>Universal antidote</a:t>
            </a:r>
          </a:p>
        </p:txBody>
      </p:sp>
    </p:spTree>
    <p:extLst>
      <p:ext uri="{BB962C8B-B14F-4D97-AF65-F5344CB8AC3E}">
        <p14:creationId xmlns:p14="http://schemas.microsoft.com/office/powerpoint/2010/main" xmlns="" val="3712060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3367F0-0E67-CA0F-4E99-6EE2E2634D0E}"/>
              </a:ext>
            </a:extLst>
          </p:cNvPr>
          <p:cNvSpPr>
            <a:spLocks noGrp="1"/>
          </p:cNvSpPr>
          <p:nvPr>
            <p:ph idx="1"/>
          </p:nvPr>
        </p:nvSpPr>
        <p:spPr>
          <a:xfrm>
            <a:off x="677334" y="340659"/>
            <a:ext cx="8596668" cy="5700703"/>
          </a:xfrm>
        </p:spPr>
        <p:txBody>
          <a:bodyPr/>
          <a:lstStyle/>
          <a:p>
            <a:pPr marL="0" indent="0">
              <a:buNone/>
            </a:pPr>
            <a:r>
              <a:rPr lang="en-US" sz="2800" b="0" i="0" dirty="0">
                <a:solidFill>
                  <a:srgbClr val="FF0000"/>
                </a:solidFill>
                <a:effectLst/>
                <a:latin typeface="Roboto" panose="02000000000000000000" pitchFamily="2" charset="0"/>
              </a:rPr>
              <a:t>How does antidote works</a:t>
            </a:r>
            <a:r>
              <a:rPr lang="en-US" dirty="0"/>
              <a:t/>
            </a:r>
            <a:br>
              <a:rPr lang="en-US" dirty="0"/>
            </a:br>
            <a:r>
              <a:rPr lang="en-US" dirty="0"/>
              <a:t/>
            </a:r>
            <a:br>
              <a:rPr lang="en-US" dirty="0"/>
            </a:br>
            <a:endParaRPr lang="en-US" dirty="0"/>
          </a:p>
          <a:p>
            <a:r>
              <a:rPr lang="en-US" sz="2000" b="0" i="0" dirty="0">
                <a:solidFill>
                  <a:srgbClr val="000000"/>
                </a:solidFill>
                <a:effectLst/>
                <a:latin typeface="Roboto" panose="02000000000000000000" pitchFamily="2" charset="0"/>
              </a:rPr>
              <a:t>A medication or treatment that counteracts a poison or its effects. An</a:t>
            </a:r>
          </a:p>
          <a:p>
            <a:pPr marL="0" indent="0">
              <a:buNone/>
            </a:pPr>
            <a:r>
              <a:rPr lang="en-US" sz="2000" b="0" i="0" dirty="0">
                <a:solidFill>
                  <a:srgbClr val="000000"/>
                </a:solidFill>
                <a:effectLst/>
                <a:latin typeface="Roboto" panose="02000000000000000000" pitchFamily="2" charset="0"/>
              </a:rPr>
              <a:t>      antidote may work by reducing or blocking the absorption of a poison</a:t>
            </a:r>
          </a:p>
          <a:p>
            <a:pPr marL="0" indent="0">
              <a:buNone/>
            </a:pPr>
            <a:r>
              <a:rPr lang="en-US" sz="2000" b="0" i="0" dirty="0">
                <a:solidFill>
                  <a:srgbClr val="000000"/>
                </a:solidFill>
                <a:effectLst/>
                <a:latin typeface="Roboto" panose="02000000000000000000" pitchFamily="2" charset="0"/>
              </a:rPr>
              <a:t>      from the stomach.</a:t>
            </a:r>
          </a:p>
          <a:p>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It might counteract its effects directly, as in taking something to</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neutralize an acid. Or an antidote might work by blocking a poison at</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its receptor site.</a:t>
            </a:r>
            <a:endParaRPr lang="hi-IN" sz="2000" dirty="0"/>
          </a:p>
        </p:txBody>
      </p:sp>
    </p:spTree>
    <p:extLst>
      <p:ext uri="{BB962C8B-B14F-4D97-AF65-F5344CB8AC3E}">
        <p14:creationId xmlns:p14="http://schemas.microsoft.com/office/powerpoint/2010/main" xmlns="" val="320878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BF63A1-452D-1B0E-BDD7-0CE66E3A1A57}"/>
              </a:ext>
            </a:extLst>
          </p:cNvPr>
          <p:cNvSpPr>
            <a:spLocks noGrp="1"/>
          </p:cNvSpPr>
          <p:nvPr>
            <p:ph idx="1"/>
          </p:nvPr>
        </p:nvSpPr>
        <p:spPr>
          <a:xfrm>
            <a:off x="838200" y="439271"/>
            <a:ext cx="10515600" cy="6104963"/>
          </a:xfrm>
        </p:spPr>
        <p:txBody>
          <a:bodyPr/>
          <a:lstStyle/>
          <a:p>
            <a:pPr>
              <a:buFont typeface="Wingdings" panose="05000000000000000000" pitchFamily="2" charset="2"/>
              <a:buChar char="Ø"/>
            </a:pPr>
            <a:r>
              <a:rPr lang="hi-IN" sz="2400" b="0" i="0" dirty="0">
                <a:solidFill>
                  <a:srgbClr val="00B0F0"/>
                </a:solidFill>
                <a:effectLst/>
                <a:latin typeface="Roboto" panose="02000000000000000000" pitchFamily="2" charset="0"/>
              </a:rPr>
              <a:t>आचार्य सुश्रुत के मतानुसार </a:t>
            </a:r>
            <a:endParaRPr lang="en-US" b="0" i="0" dirty="0">
              <a:solidFill>
                <a:srgbClr val="000000"/>
              </a:solidFill>
              <a:effectLst/>
              <a:latin typeface="Roboto" panose="02000000000000000000" pitchFamily="2" charset="0"/>
            </a:endParaRPr>
          </a:p>
          <a:p>
            <a:pPr>
              <a:buFont typeface="Wingdings" panose="05000000000000000000" pitchFamily="2" charset="2"/>
              <a:buChar char="Ø"/>
            </a:pPr>
            <a:endParaRPr lang="en-US" sz="2000" dirty="0">
              <a:solidFill>
                <a:srgbClr val="000000"/>
              </a:solidFill>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पृथ्वी के आदिकाल में जब ब्रह्मा जी इस</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संसार की रचना कर रहे थे, उस समय कैटभ नामक दैत्य</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विघ्न करने लगा । इससे ब्रह्माजी क्रोधित हो गये एवं उनके मुख</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से क्रोध अति</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भयंकर स्वरूप धारण कर प्रकट हुआ, जिसने कैटभ का नाश कर दिया। कैटभ के वध के पश्चात</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क्रोध के उस शरीरधारी स्वरूप का तेज बढ़ने लगा। उस तेज को देखकर देवता विषादयुक्त हो गये,</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000000"/>
                </a:solidFill>
                <a:effectLst/>
                <a:latin typeface="Roboto" panose="02000000000000000000" pitchFamily="2" charset="0"/>
              </a:rPr>
              <a:t>जिसके कारण उसे विष कहा जाता है। इसके बाद ब्रह्मा जी ने उस क्रोध के तेज</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व्यक्ति</a:t>
            </a:r>
            <a:endParaRPr lang="en-US" sz="2000" b="0" i="0" dirty="0">
              <a:solidFill>
                <a:srgbClr val="000000"/>
              </a:solidFill>
              <a:effectLst/>
              <a:latin typeface="Roboto" panose="02000000000000000000" pitchFamily="2" charset="0"/>
            </a:endParaRPr>
          </a:p>
          <a:p>
            <a:pPr marL="0" indent="0">
              <a:buNone/>
            </a:pP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को स्थावर और जङ्गम योनियों में स्थापित कर दिया ।</a:t>
            </a:r>
            <a:endParaRPr lang="hi-IN" sz="2000" dirty="0"/>
          </a:p>
        </p:txBody>
      </p:sp>
    </p:spTree>
    <p:extLst>
      <p:ext uri="{BB962C8B-B14F-4D97-AF65-F5344CB8AC3E}">
        <p14:creationId xmlns:p14="http://schemas.microsoft.com/office/powerpoint/2010/main" xmlns="" val="97405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69338E-CEB7-0F9B-79DD-05B32F9EA1D7}"/>
              </a:ext>
            </a:extLst>
          </p:cNvPr>
          <p:cNvSpPr>
            <a:spLocks noGrp="1"/>
          </p:cNvSpPr>
          <p:nvPr>
            <p:ph idx="1"/>
          </p:nvPr>
        </p:nvSpPr>
        <p:spPr>
          <a:xfrm>
            <a:off x="677334" y="582706"/>
            <a:ext cx="9390032" cy="5791200"/>
          </a:xfrm>
        </p:spPr>
        <p:txBody>
          <a:bodyPr>
            <a:normAutofit fontScale="92500" lnSpcReduction="20000"/>
          </a:bodyPr>
          <a:lstStyle/>
          <a:p>
            <a:pPr marL="0" indent="0">
              <a:buNone/>
            </a:pPr>
            <a:r>
              <a:rPr lang="en-US" sz="2400" dirty="0">
                <a:solidFill>
                  <a:srgbClr val="FF0000"/>
                </a:solidFill>
                <a:latin typeface="Roboto" panose="02000000000000000000" pitchFamily="2" charset="0"/>
              </a:rPr>
              <a:t>1.   </a:t>
            </a:r>
            <a:r>
              <a:rPr lang="en-US" sz="2400" b="0" i="0" dirty="0">
                <a:solidFill>
                  <a:srgbClr val="FF0000"/>
                </a:solidFill>
                <a:effectLst/>
                <a:latin typeface="Roboto" panose="02000000000000000000" pitchFamily="2" charset="0"/>
              </a:rPr>
              <a:t>Mechanical or Physical Antidotes</a:t>
            </a:r>
            <a:r>
              <a:rPr lang="en-US" sz="2400" dirty="0"/>
              <a:t/>
            </a:r>
            <a:br>
              <a:rPr lang="en-US" sz="2400" dirty="0"/>
            </a:br>
            <a:endParaRPr lang="en-US" sz="2400" dirty="0"/>
          </a:p>
          <a:p>
            <a:r>
              <a:rPr lang="en-US" sz="2200" b="0" i="0" dirty="0">
                <a:solidFill>
                  <a:srgbClr val="000000"/>
                </a:solidFill>
                <a:effectLst/>
                <a:latin typeface="Roboto" panose="02000000000000000000" pitchFamily="2" charset="0"/>
              </a:rPr>
              <a:t>Bulky food articles (e.g. potato, banana, rice etc.) - These hinder the ingested</a:t>
            </a:r>
          </a:p>
          <a:p>
            <a:pPr marL="0" indent="0">
              <a:buNone/>
            </a:pPr>
            <a:r>
              <a:rPr lang="en-US" sz="2200" dirty="0">
                <a:solidFill>
                  <a:srgbClr val="000000"/>
                </a:solidFill>
                <a:latin typeface="Roboto" panose="02000000000000000000" pitchFamily="2" charset="0"/>
              </a:rPr>
              <a:t>       </a:t>
            </a:r>
            <a:r>
              <a:rPr lang="en-US" sz="2200" b="0" i="0" dirty="0">
                <a:solidFill>
                  <a:srgbClr val="000000"/>
                </a:solidFill>
                <a:effectLst/>
                <a:latin typeface="Roboto" panose="02000000000000000000" pitchFamily="2" charset="0"/>
              </a:rPr>
              <a:t>poisons (e.g. glass powder, dust of diamond etc.) by blocking their action on</a:t>
            </a:r>
          </a:p>
          <a:p>
            <a:pPr marL="0" indent="0">
              <a:buNone/>
            </a:pPr>
            <a:r>
              <a:rPr lang="en-US" sz="2200" dirty="0">
                <a:solidFill>
                  <a:srgbClr val="000000"/>
                </a:solidFill>
                <a:latin typeface="Roboto" panose="02000000000000000000" pitchFamily="2" charset="0"/>
              </a:rPr>
              <a:t>      </a:t>
            </a:r>
            <a:r>
              <a:rPr lang="en-US" sz="2200" b="0" i="0" dirty="0">
                <a:solidFill>
                  <a:srgbClr val="000000"/>
                </a:solidFill>
                <a:effectLst/>
                <a:latin typeface="Roboto" panose="02000000000000000000" pitchFamily="2" charset="0"/>
              </a:rPr>
              <a:t>the gastric mucosa.</a:t>
            </a:r>
            <a:r>
              <a:rPr lang="en-US" sz="2200" dirty="0"/>
              <a:t/>
            </a:r>
            <a:br>
              <a:rPr lang="en-US" sz="2200" dirty="0"/>
            </a:br>
            <a:endParaRPr lang="en-US" sz="2200" dirty="0"/>
          </a:p>
          <a:p>
            <a:r>
              <a:rPr lang="en-US" dirty="0">
                <a:solidFill>
                  <a:srgbClr val="000000"/>
                </a:solidFill>
                <a:latin typeface="Roboto" panose="02000000000000000000" pitchFamily="2" charset="0"/>
              </a:rPr>
              <a:t> </a:t>
            </a:r>
            <a:r>
              <a:rPr lang="en-US" sz="2200" b="0" i="0" dirty="0">
                <a:solidFill>
                  <a:srgbClr val="000000"/>
                </a:solidFill>
                <a:effectLst/>
                <a:latin typeface="Roboto" panose="02000000000000000000" pitchFamily="2" charset="0"/>
              </a:rPr>
              <a:t>Demulcents (white of egg, ghee, milk, butter etc.) </a:t>
            </a:r>
            <a:r>
              <a:rPr lang="en-US" b="0" i="0" dirty="0">
                <a:solidFill>
                  <a:srgbClr val="000000"/>
                </a:solidFill>
                <a:effectLst/>
                <a:latin typeface="Roboto" panose="02000000000000000000" pitchFamily="2" charset="0"/>
              </a:rPr>
              <a:t>- </a:t>
            </a:r>
            <a:r>
              <a:rPr lang="en-US" sz="2200" b="0" i="0" dirty="0">
                <a:solidFill>
                  <a:srgbClr val="000000"/>
                </a:solidFill>
                <a:effectLst/>
                <a:latin typeface="Roboto" panose="02000000000000000000" pitchFamily="2" charset="0"/>
              </a:rPr>
              <a:t>These coat the gastric</a:t>
            </a:r>
          </a:p>
          <a:p>
            <a:pPr marL="0" indent="0">
              <a:buNone/>
            </a:pPr>
            <a:r>
              <a:rPr lang="en-US" sz="2200" b="0" i="0" dirty="0">
                <a:solidFill>
                  <a:srgbClr val="000000"/>
                </a:solidFill>
                <a:effectLst/>
                <a:latin typeface="Roboto" panose="02000000000000000000" pitchFamily="2" charset="0"/>
              </a:rPr>
              <a:t>       mucosa and thus</a:t>
            </a:r>
            <a:r>
              <a:rPr lang="en-US" sz="2200" dirty="0">
                <a:solidFill>
                  <a:srgbClr val="000000"/>
                </a:solidFill>
                <a:latin typeface="Roboto" panose="02000000000000000000" pitchFamily="2" charset="0"/>
              </a:rPr>
              <a:t> </a:t>
            </a:r>
            <a:r>
              <a:rPr lang="en-US" sz="2200" b="0" i="0" dirty="0">
                <a:solidFill>
                  <a:srgbClr val="000000"/>
                </a:solidFill>
                <a:effectLst/>
                <a:latin typeface="Roboto" panose="02000000000000000000" pitchFamily="2" charset="0"/>
              </a:rPr>
              <a:t>hinder the absorption of poisons.</a:t>
            </a:r>
          </a:p>
          <a:p>
            <a:r>
              <a:rPr lang="en-US" b="0" i="0" dirty="0">
                <a:solidFill>
                  <a:srgbClr val="000000"/>
                </a:solidFill>
                <a:effectLst/>
                <a:latin typeface="Roboto" panose="02000000000000000000" pitchFamily="2" charset="0"/>
              </a:rPr>
              <a:t> </a:t>
            </a:r>
            <a:r>
              <a:rPr lang="en-US" sz="2200" b="0" i="0" dirty="0">
                <a:solidFill>
                  <a:srgbClr val="000000"/>
                </a:solidFill>
                <a:effectLst/>
                <a:latin typeface="Roboto" panose="02000000000000000000" pitchFamily="2" charset="0"/>
              </a:rPr>
              <a:t>Activated charcoal - This adsorbs the - poisons and thus makes them</a:t>
            </a:r>
          </a:p>
          <a:p>
            <a:pPr marL="0" indent="0">
              <a:buNone/>
            </a:pPr>
            <a:r>
              <a:rPr lang="en-US" sz="2200" dirty="0">
                <a:solidFill>
                  <a:srgbClr val="000000"/>
                </a:solidFill>
                <a:latin typeface="Roboto" panose="02000000000000000000" pitchFamily="2" charset="0"/>
              </a:rPr>
              <a:t>       </a:t>
            </a:r>
            <a:r>
              <a:rPr lang="en-US" sz="2200" b="0" i="0" dirty="0">
                <a:solidFill>
                  <a:srgbClr val="000000"/>
                </a:solidFill>
                <a:effectLst/>
                <a:latin typeface="Roboto" panose="02000000000000000000" pitchFamily="2" charset="0"/>
              </a:rPr>
              <a:t>ineffective</a:t>
            </a:r>
            <a:r>
              <a:rPr lang="en-US" b="0" i="0" dirty="0">
                <a:solidFill>
                  <a:srgbClr val="000000"/>
                </a:solidFill>
                <a:effectLst/>
                <a:latin typeface="Roboto" panose="02000000000000000000" pitchFamily="2" charset="0"/>
              </a:rPr>
              <a:t>.</a:t>
            </a:r>
          </a:p>
          <a:p>
            <a:endParaRPr lang="en-US" dirty="0">
              <a:solidFill>
                <a:srgbClr val="000000"/>
              </a:solidFill>
              <a:latin typeface="Roboto" panose="02000000000000000000" pitchFamily="2" charset="0"/>
            </a:endParaRPr>
          </a:p>
          <a:p>
            <a:pPr marL="0" indent="0">
              <a:buNone/>
            </a:pPr>
            <a:r>
              <a:rPr lang="en-US" sz="2400" b="0" i="0" dirty="0">
                <a:solidFill>
                  <a:srgbClr val="FF0000"/>
                </a:solidFill>
                <a:effectLst/>
                <a:latin typeface="Roboto" panose="02000000000000000000" pitchFamily="2" charset="0"/>
              </a:rPr>
              <a:t>2.  Chemical Antidotes</a:t>
            </a:r>
            <a:r>
              <a:rPr lang="en-US" sz="2400" dirty="0"/>
              <a:t/>
            </a:r>
            <a:br>
              <a:rPr lang="en-US" sz="2400" dirty="0"/>
            </a:br>
            <a:r>
              <a:rPr lang="en-US" sz="2400" dirty="0"/>
              <a:t/>
            </a:r>
            <a:br>
              <a:rPr lang="en-US" sz="2400" dirty="0"/>
            </a:br>
            <a:r>
              <a:rPr lang="en-US" sz="2400" b="0" i="0" dirty="0">
                <a:solidFill>
                  <a:srgbClr val="000000"/>
                </a:solidFill>
                <a:effectLst/>
                <a:latin typeface="Roboto" panose="02000000000000000000" pitchFamily="2" charset="0"/>
              </a:rPr>
              <a:t>• Weak alkali magnesium oxide for acids.</a:t>
            </a:r>
            <a:r>
              <a:rPr lang="en-US" sz="2400" dirty="0"/>
              <a:t/>
            </a:r>
            <a:br>
              <a:rPr lang="en-US" sz="2400" dirty="0"/>
            </a:br>
            <a:r>
              <a:rPr lang="en-US" sz="2400" dirty="0"/>
              <a:t/>
            </a:r>
            <a:br>
              <a:rPr lang="en-US" sz="2400" dirty="0"/>
            </a:br>
            <a:r>
              <a:rPr lang="en-US" sz="2400" b="0" i="0" dirty="0">
                <a:solidFill>
                  <a:srgbClr val="000000"/>
                </a:solidFill>
                <a:effectLst/>
                <a:latin typeface="Roboto" panose="02000000000000000000" pitchFamily="2" charset="0"/>
              </a:rPr>
              <a:t>• Weak acids acetic acid or vinegar for </a:t>
            </a:r>
            <a:r>
              <a:rPr lang="en-US" sz="2400" b="0" i="0" dirty="0" err="1">
                <a:solidFill>
                  <a:srgbClr val="000000"/>
                </a:solidFill>
                <a:effectLst/>
                <a:latin typeface="Roboto" panose="02000000000000000000" pitchFamily="2" charset="0"/>
              </a:rPr>
              <a:t>alkalies</a:t>
            </a:r>
            <a:r>
              <a:rPr lang="en-US" sz="2400" dirty="0">
                <a:solidFill>
                  <a:srgbClr val="000000"/>
                </a:solidFill>
                <a:latin typeface="Roboto" panose="02000000000000000000" pitchFamily="2" charset="0"/>
              </a:rPr>
              <a:t>.</a:t>
            </a:r>
            <a:r>
              <a:rPr lang="en-US" sz="2400" dirty="0"/>
              <a:t/>
            </a:r>
            <a:br>
              <a:rPr lang="en-US" sz="2400" dirty="0"/>
            </a:br>
            <a:endParaRPr lang="hi-IN" dirty="0"/>
          </a:p>
        </p:txBody>
      </p:sp>
    </p:spTree>
    <p:extLst>
      <p:ext uri="{BB962C8B-B14F-4D97-AF65-F5344CB8AC3E}">
        <p14:creationId xmlns:p14="http://schemas.microsoft.com/office/powerpoint/2010/main" xmlns="" val="1675887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9A54A5-9437-2FEF-81EC-00ECC9AD1235}"/>
              </a:ext>
            </a:extLst>
          </p:cNvPr>
          <p:cNvSpPr>
            <a:spLocks noGrp="1"/>
          </p:cNvSpPr>
          <p:nvPr>
            <p:ph idx="1"/>
          </p:nvPr>
        </p:nvSpPr>
        <p:spPr>
          <a:xfrm>
            <a:off x="569758" y="358588"/>
            <a:ext cx="8596668" cy="5709668"/>
          </a:xfrm>
        </p:spPr>
        <p:txBody>
          <a:bodyPr>
            <a:normAutofit fontScale="92500" lnSpcReduction="10000"/>
          </a:bodyPr>
          <a:lstStyle/>
          <a:p>
            <a:pPr>
              <a:buFont typeface="Arial" panose="020B0604020202020204" pitchFamily="34" charset="0"/>
              <a:buChar char="•"/>
            </a:pPr>
            <a:r>
              <a:rPr lang="en-US" sz="2000" b="0" i="0" dirty="0">
                <a:solidFill>
                  <a:srgbClr val="000000"/>
                </a:solidFill>
                <a:effectLst/>
                <a:latin typeface="Roboto" panose="02000000000000000000" pitchFamily="2" charset="0"/>
              </a:rPr>
              <a:t>Lime for oxalic acid.</a:t>
            </a:r>
          </a:p>
          <a:p>
            <a:pPr>
              <a:buFont typeface="Arial" panose="020B0604020202020204" pitchFamily="34" charset="0"/>
              <a:buChar char="•"/>
            </a:pPr>
            <a:r>
              <a:rPr lang="en-US" sz="2000" b="0" i="0" dirty="0">
                <a:solidFill>
                  <a:srgbClr val="000000"/>
                </a:solidFill>
                <a:effectLst/>
                <a:latin typeface="Roboto" panose="02000000000000000000" pitchFamily="2" charset="0"/>
              </a:rPr>
              <a:t>Potassium </a:t>
            </a:r>
            <a:r>
              <a:rPr lang="en-US" sz="2000" dirty="0">
                <a:solidFill>
                  <a:srgbClr val="000000"/>
                </a:solidFill>
                <a:latin typeface="Roboto" panose="02000000000000000000" pitchFamily="2" charset="0"/>
              </a:rPr>
              <a:t>ferrocyanide for copper poisoning</a:t>
            </a:r>
            <a:r>
              <a:rPr lang="en-US" sz="2400" dirty="0">
                <a:solidFill>
                  <a:srgbClr val="000000"/>
                </a:solidFill>
                <a:latin typeface="Roboto" panose="02000000000000000000" pitchFamily="2" charset="0"/>
              </a:rPr>
              <a:t>.</a:t>
            </a:r>
            <a:endParaRPr lang="en-US" sz="2400" b="0" i="0" dirty="0">
              <a:solidFill>
                <a:srgbClr val="000000"/>
              </a:solidFill>
              <a:effectLst/>
              <a:latin typeface="Roboto" panose="02000000000000000000" pitchFamily="2" charset="0"/>
            </a:endParaRPr>
          </a:p>
          <a:p>
            <a:pPr>
              <a:buFont typeface="Arial" panose="020B0604020202020204" pitchFamily="34" charset="0"/>
              <a:buChar char="•"/>
            </a:pPr>
            <a:endParaRPr lang="en-US" sz="2400" b="0" i="0" dirty="0">
              <a:solidFill>
                <a:srgbClr val="000000"/>
              </a:solidFill>
              <a:effectLst/>
              <a:latin typeface="Roboto" panose="02000000000000000000" pitchFamily="2" charset="0"/>
            </a:endParaRPr>
          </a:p>
          <a:p>
            <a:pPr marL="0" indent="0">
              <a:buNone/>
            </a:pPr>
            <a:r>
              <a:rPr lang="en-US" sz="2400" dirty="0">
                <a:solidFill>
                  <a:srgbClr val="000000"/>
                </a:solidFill>
                <a:latin typeface="Roboto" panose="02000000000000000000" pitchFamily="2" charset="0"/>
              </a:rPr>
              <a:t>3.  </a:t>
            </a:r>
            <a:r>
              <a:rPr lang="en-US" sz="2400" b="0" i="0" dirty="0">
                <a:solidFill>
                  <a:srgbClr val="FF0000"/>
                </a:solidFill>
                <a:effectLst/>
                <a:latin typeface="Roboto" panose="02000000000000000000" pitchFamily="2" charset="0"/>
              </a:rPr>
              <a:t>Physiological/Pharmacological Antidotes</a:t>
            </a:r>
            <a:r>
              <a:rPr lang="en-US" dirty="0"/>
              <a:t/>
            </a:r>
            <a:br>
              <a:rPr lang="en-US" dirty="0"/>
            </a:br>
            <a:r>
              <a:rPr lang="en-US" dirty="0"/>
              <a:t/>
            </a:r>
            <a:br>
              <a:rPr lang="en-US" dirty="0"/>
            </a:br>
            <a:r>
              <a:rPr lang="en-US" sz="2000" b="0" i="0" dirty="0">
                <a:solidFill>
                  <a:srgbClr val="000000"/>
                </a:solidFill>
                <a:effectLst/>
                <a:latin typeface="Roboto" panose="02000000000000000000" pitchFamily="2" charset="0"/>
              </a:rPr>
              <a:t>These act by producing exactly the opposite action to those produce by the poison e.g.-</a:t>
            </a:r>
          </a:p>
          <a:p>
            <a:pPr marL="0" indent="0">
              <a:buNone/>
            </a:pPr>
            <a:endParaRPr lang="en-US" sz="2000" b="0" i="0" dirty="0">
              <a:solidFill>
                <a:srgbClr val="000000"/>
              </a:solidFill>
              <a:effectLst/>
              <a:latin typeface="Roboto" panose="02000000000000000000" pitchFamily="2" charset="0"/>
            </a:endParaRPr>
          </a:p>
          <a:p>
            <a:pPr>
              <a:buFont typeface="Wingdings" panose="05000000000000000000" pitchFamily="2" charset="2"/>
              <a:buChar char="Ø"/>
            </a:pPr>
            <a:r>
              <a:rPr lang="en-US" sz="2000" b="0" i="0" dirty="0">
                <a:solidFill>
                  <a:srgbClr val="000000"/>
                </a:solidFill>
                <a:effectLst/>
                <a:latin typeface="Roboto" panose="02000000000000000000" pitchFamily="2" charset="0"/>
              </a:rPr>
              <a:t>Atropine for Pilocarpine poisoning.</a:t>
            </a:r>
          </a:p>
          <a:p>
            <a:pPr>
              <a:buFont typeface="Wingdings" panose="05000000000000000000" pitchFamily="2" charset="2"/>
              <a:buChar char="Ø"/>
            </a:pPr>
            <a:r>
              <a:rPr lang="en-US" sz="2000" b="0" i="0" dirty="0">
                <a:solidFill>
                  <a:srgbClr val="000000"/>
                </a:solidFill>
                <a:effectLst/>
                <a:latin typeface="Roboto" panose="02000000000000000000" pitchFamily="2" charset="0"/>
              </a:rPr>
              <a:t>Atropine for organophosphorus poisoning.</a:t>
            </a:r>
            <a:endParaRPr lang="en-US" sz="2000" dirty="0">
              <a:solidFill>
                <a:srgbClr val="000000"/>
              </a:solidFill>
              <a:latin typeface="Roboto" panose="02000000000000000000" pitchFamily="2" charset="0"/>
            </a:endParaRPr>
          </a:p>
          <a:p>
            <a:pPr>
              <a:buFont typeface="Wingdings" panose="05000000000000000000" pitchFamily="2" charset="2"/>
              <a:buChar char="Ø"/>
            </a:pPr>
            <a:r>
              <a:rPr lang="en-US" sz="2000" b="0" i="0" dirty="0">
                <a:solidFill>
                  <a:srgbClr val="000000"/>
                </a:solidFill>
                <a:effectLst/>
                <a:latin typeface="Roboto" panose="02000000000000000000" pitchFamily="2" charset="0"/>
              </a:rPr>
              <a:t>Naloxone for opium and morphine poisoning</a:t>
            </a:r>
          </a:p>
          <a:p>
            <a:pPr>
              <a:buFont typeface="Wingdings" panose="05000000000000000000" pitchFamily="2" charset="2"/>
              <a:buChar char="Ø"/>
            </a:pPr>
            <a:r>
              <a:rPr lang="en-US" sz="2000" b="0" i="0" dirty="0">
                <a:solidFill>
                  <a:srgbClr val="000000"/>
                </a:solidFill>
                <a:effectLst/>
                <a:latin typeface="Roboto" panose="02000000000000000000" pitchFamily="2" charset="0"/>
              </a:rPr>
              <a:t>Chloroform for strychnine poisoning.</a:t>
            </a:r>
            <a:endParaRPr lang="en-US" sz="2000" dirty="0">
              <a:solidFill>
                <a:srgbClr val="000000"/>
              </a:solidFill>
              <a:latin typeface="Roboto" panose="02000000000000000000" pitchFamily="2" charset="0"/>
            </a:endParaRPr>
          </a:p>
          <a:p>
            <a:pPr>
              <a:buFont typeface="Wingdings" panose="05000000000000000000" pitchFamily="2" charset="2"/>
              <a:buChar char="Ø"/>
            </a:pPr>
            <a:r>
              <a:rPr lang="en-US" sz="2000" b="0" i="0" dirty="0">
                <a:solidFill>
                  <a:srgbClr val="000000"/>
                </a:solidFill>
                <a:effectLst/>
                <a:latin typeface="Roboto" panose="02000000000000000000" pitchFamily="2" charset="0"/>
              </a:rPr>
              <a:t>Physostigmine for </a:t>
            </a:r>
            <a:r>
              <a:rPr lang="en-US" sz="2000" b="0" i="0" dirty="0" err="1">
                <a:solidFill>
                  <a:srgbClr val="000000"/>
                </a:solidFill>
                <a:effectLst/>
                <a:latin typeface="Roboto" panose="02000000000000000000" pitchFamily="2" charset="0"/>
              </a:rPr>
              <a:t>Dhatura</a:t>
            </a:r>
            <a:r>
              <a:rPr lang="en-US" sz="2000" b="0" i="0" dirty="0">
                <a:solidFill>
                  <a:srgbClr val="000000"/>
                </a:solidFill>
                <a:effectLst/>
                <a:latin typeface="Roboto" panose="02000000000000000000" pitchFamily="2" charset="0"/>
              </a:rPr>
              <a:t> poisoning.</a:t>
            </a:r>
            <a:endParaRPr lang="en-US" sz="2000" dirty="0">
              <a:solidFill>
                <a:srgbClr val="000000"/>
              </a:solidFill>
              <a:latin typeface="Roboto" panose="02000000000000000000" pitchFamily="2" charset="0"/>
            </a:endParaRPr>
          </a:p>
          <a:p>
            <a:pPr>
              <a:buFont typeface="Wingdings" panose="05000000000000000000" pitchFamily="2" charset="2"/>
              <a:buChar char="Ø"/>
            </a:pPr>
            <a:r>
              <a:rPr lang="en-US" sz="2000" b="0" i="0" dirty="0">
                <a:solidFill>
                  <a:srgbClr val="000000"/>
                </a:solidFill>
                <a:effectLst/>
                <a:latin typeface="Roboto" panose="02000000000000000000" pitchFamily="2" charset="0"/>
              </a:rPr>
              <a:t>Ethyl alcohol for Methanol poisoning.</a:t>
            </a:r>
            <a:endParaRPr lang="en-US" sz="2000" dirty="0">
              <a:solidFill>
                <a:srgbClr val="000000"/>
              </a:solidFill>
              <a:latin typeface="Roboto" panose="02000000000000000000" pitchFamily="2" charset="0"/>
            </a:endParaRPr>
          </a:p>
          <a:p>
            <a:pPr>
              <a:buFont typeface="Wingdings" panose="05000000000000000000" pitchFamily="2" charset="2"/>
              <a:buChar char="Ø"/>
            </a:pPr>
            <a:r>
              <a:rPr lang="en-US" sz="2000" b="0" i="0" dirty="0">
                <a:solidFill>
                  <a:srgbClr val="000000"/>
                </a:solidFill>
                <a:effectLst/>
                <a:latin typeface="Roboto" panose="02000000000000000000" pitchFamily="2" charset="0"/>
              </a:rPr>
              <a:t>N-acetyl cystine for Paracetamol poisoning</a:t>
            </a:r>
            <a:endParaRPr lang="en-US" sz="2000" dirty="0">
              <a:solidFill>
                <a:srgbClr val="000000"/>
              </a:solidFill>
              <a:latin typeface="Roboto" panose="02000000000000000000" pitchFamily="2" charset="0"/>
            </a:endParaRPr>
          </a:p>
        </p:txBody>
      </p:sp>
    </p:spTree>
    <p:extLst>
      <p:ext uri="{BB962C8B-B14F-4D97-AF65-F5344CB8AC3E}">
        <p14:creationId xmlns:p14="http://schemas.microsoft.com/office/powerpoint/2010/main" xmlns="" val="72307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ED7ADE-CBC9-7CFA-9A80-1A42DBC8B212}"/>
              </a:ext>
            </a:extLst>
          </p:cNvPr>
          <p:cNvSpPr>
            <a:spLocks noGrp="1"/>
          </p:cNvSpPr>
          <p:nvPr>
            <p:ph idx="1"/>
          </p:nvPr>
        </p:nvSpPr>
        <p:spPr>
          <a:xfrm>
            <a:off x="677334" y="340659"/>
            <a:ext cx="8596668" cy="5700703"/>
          </a:xfrm>
        </p:spPr>
        <p:txBody>
          <a:bodyPr>
            <a:normAutofit/>
          </a:bodyPr>
          <a:lstStyle/>
          <a:p>
            <a:pPr marL="0" indent="0">
              <a:buNone/>
            </a:pPr>
            <a:r>
              <a:rPr lang="en-US" sz="3200" dirty="0">
                <a:solidFill>
                  <a:srgbClr val="000000"/>
                </a:solidFill>
                <a:latin typeface="Roboto" panose="02000000000000000000" pitchFamily="2" charset="0"/>
              </a:rPr>
              <a:t>4. </a:t>
            </a:r>
            <a:r>
              <a:rPr lang="en-US" sz="3200" b="0" i="0" dirty="0">
                <a:solidFill>
                  <a:srgbClr val="000000"/>
                </a:solidFill>
                <a:effectLst/>
                <a:latin typeface="Roboto" panose="02000000000000000000" pitchFamily="2" charset="0"/>
              </a:rPr>
              <a:t> </a:t>
            </a:r>
            <a:r>
              <a:rPr lang="en-US" sz="2800" b="0" i="0" dirty="0">
                <a:solidFill>
                  <a:srgbClr val="FF0000"/>
                </a:solidFill>
                <a:effectLst/>
                <a:latin typeface="Roboto" panose="02000000000000000000" pitchFamily="2" charset="0"/>
              </a:rPr>
              <a:t>Universal Antidotes</a:t>
            </a:r>
            <a:r>
              <a:rPr lang="en-US" sz="3200" dirty="0"/>
              <a:t/>
            </a:r>
            <a:br>
              <a:rPr lang="en-US" sz="3200" dirty="0"/>
            </a:br>
            <a:r>
              <a:rPr lang="en-US" sz="2400" dirty="0"/>
              <a:t/>
            </a:r>
            <a:br>
              <a:rPr lang="en-US" sz="2400" dirty="0"/>
            </a:br>
            <a:r>
              <a:rPr lang="en-US" sz="2400" b="0" i="0" dirty="0">
                <a:solidFill>
                  <a:srgbClr val="000000"/>
                </a:solidFill>
                <a:effectLst/>
                <a:latin typeface="Roboto" panose="02000000000000000000" pitchFamily="2" charset="0"/>
              </a:rPr>
              <a:t>•</a:t>
            </a:r>
            <a:r>
              <a:rPr lang="en-US" sz="2000" b="0" i="0" dirty="0">
                <a:solidFill>
                  <a:srgbClr val="000000"/>
                </a:solidFill>
                <a:effectLst/>
                <a:latin typeface="Roboto" panose="02000000000000000000" pitchFamily="2" charset="0"/>
              </a:rPr>
              <a:t>This antidote is called universal because it can be used in cases of poisoning, especially when the nature of poison is unknown.</a:t>
            </a:r>
          </a:p>
          <a:p>
            <a:r>
              <a:rPr lang="en-US" sz="2000" b="0" i="0" dirty="0">
                <a:solidFill>
                  <a:srgbClr val="000000"/>
                </a:solidFill>
                <a:effectLst/>
                <a:latin typeface="Roboto" panose="02000000000000000000" pitchFamily="2" charset="0"/>
              </a:rPr>
              <a:t>Charcoal (2 parts) + Magnesium oxide (1 part) + Tannic acid (1 part) glutethimide, methyl alcohol, salicylates etc. from the blood.</a:t>
            </a:r>
            <a:endParaRPr lang="hi-IN" sz="2000" dirty="0"/>
          </a:p>
          <a:p>
            <a:pPr marL="0" indent="0">
              <a:buNone/>
            </a:pPr>
            <a:endParaRPr lang="en-US" sz="2000" dirty="0">
              <a:solidFill>
                <a:srgbClr val="000000"/>
              </a:solidFill>
              <a:latin typeface="Roboto" panose="02000000000000000000" pitchFamily="2" charset="0"/>
            </a:endParaRPr>
          </a:p>
          <a:p>
            <a:pPr marL="0" indent="0">
              <a:buNone/>
            </a:pPr>
            <a:r>
              <a:rPr lang="en-US" sz="2400" b="0" i="0" dirty="0">
                <a:solidFill>
                  <a:srgbClr val="FF0000"/>
                </a:solidFill>
                <a:effectLst/>
                <a:latin typeface="Roboto" panose="02000000000000000000" pitchFamily="2" charset="0"/>
              </a:rPr>
              <a:t>Chelating agents/Metal complexing agents </a:t>
            </a:r>
          </a:p>
          <a:p>
            <a:r>
              <a:rPr lang="en-US" sz="2400" b="0" i="0" dirty="0">
                <a:solidFill>
                  <a:srgbClr val="000000"/>
                </a:solidFill>
                <a:effectLst/>
                <a:latin typeface="Roboto" panose="02000000000000000000" pitchFamily="2" charset="0"/>
              </a:rPr>
              <a:t> </a:t>
            </a:r>
            <a:r>
              <a:rPr lang="en-US" sz="2000" b="0" i="0" dirty="0">
                <a:solidFill>
                  <a:srgbClr val="000000"/>
                </a:solidFill>
                <a:effectLst/>
                <a:latin typeface="Roboto" panose="02000000000000000000" pitchFamily="2" charset="0"/>
              </a:rPr>
              <a:t>Are used in the treatment of poisoning by heavy metals. They have greater affinity for the metals as compared to the endogenous enzymes.</a:t>
            </a:r>
          </a:p>
          <a:p>
            <a:pPr>
              <a:buFont typeface="Wingdings" panose="05000000000000000000" pitchFamily="2" charset="2"/>
              <a:buChar char="Ø"/>
            </a:pPr>
            <a:r>
              <a:rPr lang="en-US" sz="2000" b="0" i="0" dirty="0">
                <a:solidFill>
                  <a:srgbClr val="000000"/>
                </a:solidFill>
                <a:effectLst/>
                <a:latin typeface="Roboto" panose="02000000000000000000" pitchFamily="2" charset="0"/>
              </a:rPr>
              <a:t>The complex of the agent and metal is more water-soluble than the metal </a:t>
            </a:r>
            <a:r>
              <a:rPr lang="en-US" sz="2000" b="0" i="0" dirty="0" err="1">
                <a:solidFill>
                  <a:srgbClr val="000000"/>
                </a:solidFill>
                <a:effectLst/>
                <a:latin typeface="Roboto" panose="02000000000000000000" pitchFamily="2" charset="0"/>
              </a:rPr>
              <a:t>itself,resulting</a:t>
            </a:r>
            <a:r>
              <a:rPr lang="en-US" sz="2000" b="0" i="0" dirty="0">
                <a:solidFill>
                  <a:srgbClr val="000000"/>
                </a:solidFill>
                <a:effectLst/>
                <a:latin typeface="Roboto" panose="02000000000000000000" pitchFamily="2" charset="0"/>
              </a:rPr>
              <a:t> in higher renal excretion of the complex. They can form stable soluble complexes with calcium and certain heavy metals.</a:t>
            </a:r>
            <a:endParaRPr lang="hi-IN" sz="2000" dirty="0"/>
          </a:p>
        </p:txBody>
      </p:sp>
    </p:spTree>
    <p:extLst>
      <p:ext uri="{BB962C8B-B14F-4D97-AF65-F5344CB8AC3E}">
        <p14:creationId xmlns:p14="http://schemas.microsoft.com/office/powerpoint/2010/main" xmlns="" val="3537237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9BE711-8F2B-6359-41EC-18382BDC5936}"/>
              </a:ext>
            </a:extLst>
          </p:cNvPr>
          <p:cNvSpPr>
            <a:spLocks noGrp="1"/>
          </p:cNvSpPr>
          <p:nvPr>
            <p:ph idx="1"/>
          </p:nvPr>
        </p:nvSpPr>
        <p:spPr>
          <a:xfrm>
            <a:off x="605616" y="537883"/>
            <a:ext cx="8596668" cy="5530374"/>
          </a:xfrm>
        </p:spPr>
        <p:txBody>
          <a:bodyPr/>
          <a:lstStyle/>
          <a:p>
            <a:pPr marL="0" indent="0" algn="ctr">
              <a:buNone/>
            </a:pPr>
            <a:r>
              <a:rPr lang="en-US" sz="2800" b="1" i="0" u="sng" dirty="0">
                <a:solidFill>
                  <a:srgbClr val="FF0000"/>
                </a:solidFill>
                <a:effectLst/>
                <a:latin typeface="Roboto" panose="02000000000000000000" pitchFamily="2" charset="0"/>
              </a:rPr>
              <a:t>Definition of </a:t>
            </a:r>
            <a:r>
              <a:rPr lang="en-US" sz="2800" b="1" i="0" u="sng" dirty="0" err="1">
                <a:solidFill>
                  <a:srgbClr val="FF0000"/>
                </a:solidFill>
                <a:effectLst/>
                <a:latin typeface="Roboto" panose="02000000000000000000" pitchFamily="2" charset="0"/>
              </a:rPr>
              <a:t>Prativisha</a:t>
            </a:r>
            <a:endParaRPr lang="en-US" sz="2800" b="1" i="0" u="sng" dirty="0">
              <a:solidFill>
                <a:srgbClr val="FF0000"/>
              </a:solidFill>
              <a:effectLst/>
              <a:latin typeface="Roboto" panose="02000000000000000000" pitchFamily="2" charset="0"/>
            </a:endParaRPr>
          </a:p>
          <a:p>
            <a:pPr marL="0" indent="0">
              <a:buNone/>
            </a:pPr>
            <a:endParaRPr lang="en-US" dirty="0">
              <a:solidFill>
                <a:srgbClr val="000000"/>
              </a:solidFill>
              <a:latin typeface="Roboto" panose="02000000000000000000" pitchFamily="2" charset="0"/>
            </a:endParaRPr>
          </a:p>
          <a:p>
            <a:r>
              <a:rPr lang="en-US" b="0" i="0" dirty="0" err="1">
                <a:solidFill>
                  <a:srgbClr val="000000"/>
                </a:solidFill>
                <a:effectLst/>
                <a:latin typeface="Roboto" panose="02000000000000000000" pitchFamily="2" charset="0"/>
              </a:rPr>
              <a:t>Prativisha</a:t>
            </a:r>
            <a:r>
              <a:rPr lang="en-US" b="0" i="0" dirty="0">
                <a:solidFill>
                  <a:srgbClr val="000000"/>
                </a:solidFill>
                <a:effectLst/>
                <a:latin typeface="Roboto" panose="02000000000000000000" pitchFamily="2" charset="0"/>
              </a:rPr>
              <a:t> means which acts against </a:t>
            </a:r>
            <a:r>
              <a:rPr lang="en-US" b="0" i="0" dirty="0" err="1">
                <a:solidFill>
                  <a:srgbClr val="000000"/>
                </a:solidFill>
                <a:effectLst/>
                <a:latin typeface="Roboto" panose="02000000000000000000" pitchFamily="2" charset="0"/>
              </a:rPr>
              <a:t>visha</a:t>
            </a:r>
            <a:r>
              <a:rPr lang="en-US" dirty="0">
                <a:solidFill>
                  <a:srgbClr val="000000"/>
                </a:solidFill>
                <a:latin typeface="Roboto" panose="02000000000000000000" pitchFamily="2" charset="0"/>
              </a:rPr>
              <a:t>.</a:t>
            </a:r>
          </a:p>
          <a:p>
            <a:r>
              <a:rPr lang="en-US" b="0" i="0" dirty="0" err="1">
                <a:solidFill>
                  <a:srgbClr val="000000"/>
                </a:solidFill>
                <a:effectLst/>
                <a:latin typeface="Roboto" panose="02000000000000000000" pitchFamily="2" charset="0"/>
              </a:rPr>
              <a:t>Prativisha</a:t>
            </a:r>
            <a:r>
              <a:rPr lang="en-US" b="0" i="0" dirty="0">
                <a:solidFill>
                  <a:srgbClr val="000000"/>
                </a:solidFill>
                <a:effectLst/>
                <a:latin typeface="Roboto" panose="02000000000000000000" pitchFamily="2" charset="0"/>
              </a:rPr>
              <a:t> means the medicine which is used for the purpose of pacifying </a:t>
            </a:r>
            <a:r>
              <a:rPr lang="en-US" b="0" i="0" dirty="0" err="1">
                <a:solidFill>
                  <a:srgbClr val="000000"/>
                </a:solidFill>
                <a:effectLst/>
                <a:latin typeface="Roboto" panose="02000000000000000000" pitchFamily="2" charset="0"/>
              </a:rPr>
              <a:t>visha</a:t>
            </a:r>
            <a:endParaRPr lang="en-US" dirty="0">
              <a:solidFill>
                <a:srgbClr val="000000"/>
              </a:solidFill>
              <a:latin typeface="Roboto" panose="02000000000000000000" pitchFamily="2" charset="0"/>
            </a:endParaRPr>
          </a:p>
          <a:p>
            <a:pPr marL="0" indent="0">
              <a:buNone/>
            </a:pPr>
            <a:r>
              <a:rPr lang="en-US" dirty="0">
                <a:solidFill>
                  <a:srgbClr val="000000"/>
                </a:solidFill>
                <a:latin typeface="Roboto" panose="02000000000000000000" pitchFamily="2" charset="0"/>
              </a:rPr>
              <a:t>     </a:t>
            </a:r>
            <a:r>
              <a:rPr lang="en-US" b="0" i="0" dirty="0" err="1">
                <a:solidFill>
                  <a:srgbClr val="000000"/>
                </a:solidFill>
                <a:effectLst/>
                <a:latin typeface="Roboto" panose="02000000000000000000" pitchFamily="2" charset="0"/>
              </a:rPr>
              <a:t>uttpanna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lakshana</a:t>
            </a:r>
            <a:r>
              <a:rPr lang="en-US" b="0" i="0" dirty="0">
                <a:solidFill>
                  <a:srgbClr val="000000"/>
                </a:solidFill>
                <a:effectLst/>
                <a:latin typeface="Roboto" panose="02000000000000000000" pitchFamily="2" charset="0"/>
              </a:rPr>
              <a:t>.</a:t>
            </a:r>
          </a:p>
          <a:p>
            <a:pPr marL="0" indent="0">
              <a:buNone/>
            </a:pPr>
            <a:endParaRPr lang="en-US" dirty="0">
              <a:solidFill>
                <a:srgbClr val="000000"/>
              </a:solidFill>
              <a:latin typeface="Roboto" panose="02000000000000000000" pitchFamily="2" charset="0"/>
            </a:endParaRPr>
          </a:p>
          <a:p>
            <a:pPr marL="0" indent="0">
              <a:buNone/>
            </a:pPr>
            <a:r>
              <a:rPr lang="en-US" sz="2400" b="0" i="0" dirty="0">
                <a:solidFill>
                  <a:srgbClr val="FF0000"/>
                </a:solidFill>
                <a:effectLst/>
                <a:latin typeface="Roboto" panose="02000000000000000000" pitchFamily="2" charset="0"/>
              </a:rPr>
              <a:t>Indications of </a:t>
            </a:r>
            <a:r>
              <a:rPr lang="en-US" sz="2400" b="0" i="0" dirty="0" err="1">
                <a:solidFill>
                  <a:srgbClr val="FF0000"/>
                </a:solidFill>
                <a:effectLst/>
                <a:latin typeface="Roboto" panose="02000000000000000000" pitchFamily="2" charset="0"/>
              </a:rPr>
              <a:t>Prativisha</a:t>
            </a:r>
            <a:r>
              <a:rPr lang="en-US" dirty="0"/>
              <a:t/>
            </a:r>
            <a:br>
              <a:rPr lang="en-US" dirty="0"/>
            </a:br>
            <a:endParaRPr lang="en-US" dirty="0"/>
          </a:p>
          <a:p>
            <a:pPr marL="0" indent="0">
              <a:buNone/>
            </a:pPr>
            <a:r>
              <a:rPr lang="en-US" b="0" i="0" dirty="0">
                <a:solidFill>
                  <a:srgbClr val="000000"/>
                </a:solidFill>
                <a:effectLst/>
                <a:latin typeface="Roboto" panose="02000000000000000000" pitchFamily="2" charset="0"/>
              </a:rPr>
              <a:t>When the effect of poisons are not subsided by mantra, tantra </a:t>
            </a:r>
            <a:r>
              <a:rPr lang="en-US" b="0" i="0" dirty="0" err="1">
                <a:solidFill>
                  <a:srgbClr val="000000"/>
                </a:solidFill>
                <a:effectLst/>
                <a:latin typeface="Roboto" panose="02000000000000000000" pitchFamily="2" charset="0"/>
              </a:rPr>
              <a:t>chikitsa</a:t>
            </a:r>
            <a:r>
              <a:rPr lang="en-US" b="0" i="0" dirty="0">
                <a:solidFill>
                  <a:srgbClr val="000000"/>
                </a:solidFill>
                <a:effectLst/>
                <a:latin typeface="Roboto" panose="02000000000000000000" pitchFamily="2" charset="0"/>
              </a:rPr>
              <a:t> and </a:t>
            </a:r>
            <a:r>
              <a:rPr lang="en-US" b="0" i="0" dirty="0" err="1">
                <a:solidFill>
                  <a:srgbClr val="000000"/>
                </a:solidFill>
                <a:effectLst/>
                <a:latin typeface="Roboto" panose="02000000000000000000" pitchFamily="2" charset="0"/>
              </a:rPr>
              <a:t>dravya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prayoga</a:t>
            </a:r>
            <a:r>
              <a:rPr lang="en-US" b="0" i="0" dirty="0">
                <a:solidFill>
                  <a:srgbClr val="000000"/>
                </a:solidFill>
                <a:effectLst/>
                <a:latin typeface="Roboto" panose="02000000000000000000" pitchFamily="2" charset="0"/>
              </a:rPr>
              <a:t>. </a:t>
            </a:r>
          </a:p>
          <a:p>
            <a:pPr marL="0" indent="0">
              <a:buNone/>
            </a:pPr>
            <a:r>
              <a:rPr lang="en-US" dirty="0">
                <a:solidFill>
                  <a:srgbClr val="000000"/>
                </a:solidFill>
                <a:latin typeface="Roboto" panose="02000000000000000000" pitchFamily="2" charset="0"/>
              </a:rPr>
              <a:t>1. </a:t>
            </a:r>
            <a:r>
              <a:rPr lang="en-US" b="0" i="0" dirty="0">
                <a:solidFill>
                  <a:srgbClr val="000000"/>
                </a:solidFill>
                <a:effectLst/>
                <a:latin typeface="Roboto" panose="02000000000000000000" pitchFamily="2" charset="0"/>
              </a:rPr>
              <a:t>When </a:t>
            </a:r>
            <a:r>
              <a:rPr lang="en-US" b="0" i="0" dirty="0" err="1">
                <a:solidFill>
                  <a:srgbClr val="000000"/>
                </a:solidFill>
                <a:effectLst/>
                <a:latin typeface="Roboto" panose="02000000000000000000" pitchFamily="2" charset="0"/>
              </a:rPr>
              <a:t>vishapidita</a:t>
            </a:r>
            <a:r>
              <a:rPr lang="en-US" b="0" i="0" dirty="0">
                <a:solidFill>
                  <a:srgbClr val="000000"/>
                </a:solidFill>
                <a:effectLst/>
                <a:latin typeface="Roboto" panose="02000000000000000000" pitchFamily="2" charset="0"/>
              </a:rPr>
              <a:t> has between fifth and seventh </a:t>
            </a:r>
            <a:r>
              <a:rPr lang="en-US" b="0" i="0" dirty="0" err="1">
                <a:solidFill>
                  <a:srgbClr val="000000"/>
                </a:solidFill>
                <a:effectLst/>
                <a:latin typeface="Roboto" panose="02000000000000000000" pitchFamily="2" charset="0"/>
              </a:rPr>
              <a:t>visha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vega</a:t>
            </a:r>
            <a:r>
              <a:rPr lang="en-US" b="0" i="0" dirty="0">
                <a:solidFill>
                  <a:srgbClr val="000000"/>
                </a:solidFill>
                <a:effectLst/>
                <a:latin typeface="Roboto" panose="02000000000000000000" pitchFamily="2" charset="0"/>
              </a:rPr>
              <a:t>. </a:t>
            </a:r>
          </a:p>
          <a:p>
            <a:pPr marL="0" indent="0">
              <a:buNone/>
            </a:pPr>
            <a:r>
              <a:rPr lang="en-US" b="0" i="0" dirty="0">
                <a:solidFill>
                  <a:srgbClr val="000000"/>
                </a:solidFill>
                <a:effectLst/>
                <a:latin typeface="Roboto" panose="02000000000000000000" pitchFamily="2" charset="0"/>
              </a:rPr>
              <a:t> 2. When all treatment procedures have failed.</a:t>
            </a:r>
            <a:r>
              <a:rPr lang="en-US" dirty="0"/>
              <a:t/>
            </a:r>
            <a:br>
              <a:rPr lang="en-US" dirty="0"/>
            </a:br>
            <a:endParaRPr lang="hi-IN" dirty="0"/>
          </a:p>
        </p:txBody>
      </p:sp>
    </p:spTree>
    <p:extLst>
      <p:ext uri="{BB962C8B-B14F-4D97-AF65-F5344CB8AC3E}">
        <p14:creationId xmlns:p14="http://schemas.microsoft.com/office/powerpoint/2010/main" xmlns="" val="1565263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BF7CA3-5362-F4CA-A4A3-C85A7C9C70AD}"/>
              </a:ext>
            </a:extLst>
          </p:cNvPr>
          <p:cNvSpPr>
            <a:spLocks noGrp="1"/>
          </p:cNvSpPr>
          <p:nvPr>
            <p:ph idx="1"/>
          </p:nvPr>
        </p:nvSpPr>
        <p:spPr>
          <a:xfrm>
            <a:off x="677334" y="753035"/>
            <a:ext cx="8596668" cy="5288327"/>
          </a:xfrm>
        </p:spPr>
        <p:txBody>
          <a:bodyPr>
            <a:normAutofit/>
          </a:bodyPr>
          <a:lstStyle/>
          <a:p>
            <a:pPr marL="0" indent="0">
              <a:buNone/>
            </a:pPr>
            <a:r>
              <a:rPr lang="en-US" dirty="0">
                <a:solidFill>
                  <a:srgbClr val="000000"/>
                </a:solidFill>
                <a:latin typeface="Roboto" panose="02000000000000000000" pitchFamily="2" charset="0"/>
              </a:rPr>
              <a:t>3. </a:t>
            </a:r>
            <a:r>
              <a:rPr lang="en-US" b="0" i="0" dirty="0">
                <a:solidFill>
                  <a:srgbClr val="000000"/>
                </a:solidFill>
                <a:effectLst/>
                <a:latin typeface="Roboto" panose="02000000000000000000" pitchFamily="2" charset="0"/>
              </a:rPr>
              <a:t>In Emergency conditions, </a:t>
            </a:r>
            <a:r>
              <a:rPr lang="en-US" b="0" i="0" dirty="0" err="1">
                <a:solidFill>
                  <a:srgbClr val="000000"/>
                </a:solidFill>
                <a:effectLst/>
                <a:latin typeface="Roboto" panose="02000000000000000000" pitchFamily="2" charset="0"/>
              </a:rPr>
              <a:t>Prativisha</a:t>
            </a:r>
            <a:r>
              <a:rPr lang="en-US" b="0" i="0" dirty="0">
                <a:solidFill>
                  <a:srgbClr val="000000"/>
                </a:solidFill>
                <a:effectLst/>
                <a:latin typeface="Roboto" panose="02000000000000000000" pitchFamily="2" charset="0"/>
              </a:rPr>
              <a:t> should be administered.</a:t>
            </a:r>
          </a:p>
          <a:p>
            <a:pPr marL="0" indent="0">
              <a:buNone/>
            </a:pPr>
            <a:r>
              <a:rPr lang="en-US" b="0" i="0" dirty="0">
                <a:solidFill>
                  <a:srgbClr val="000000"/>
                </a:solidFill>
                <a:effectLst/>
                <a:latin typeface="Roboto" panose="02000000000000000000" pitchFamily="2" charset="0"/>
              </a:rPr>
              <a:t>4. In person who is subjected to </a:t>
            </a:r>
            <a:r>
              <a:rPr lang="en-US" b="0" i="0" dirty="0" err="1">
                <a:solidFill>
                  <a:srgbClr val="000000"/>
                </a:solidFill>
                <a:effectLst/>
                <a:latin typeface="Roboto" panose="02000000000000000000" pitchFamily="2" charset="0"/>
              </a:rPr>
              <a:t>ghruta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vamana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virechan</a:t>
            </a:r>
            <a:r>
              <a:rPr lang="en-US" b="0" i="0" dirty="0">
                <a:solidFill>
                  <a:srgbClr val="000000"/>
                </a:solidFill>
                <a:effectLst/>
                <a:latin typeface="Roboto" panose="02000000000000000000" pitchFamily="2" charset="0"/>
              </a:rPr>
              <a:t> and </a:t>
            </a:r>
            <a:r>
              <a:rPr lang="en-US" b="0" i="0" dirty="0" err="1">
                <a:solidFill>
                  <a:srgbClr val="000000"/>
                </a:solidFill>
                <a:effectLst/>
                <a:latin typeface="Roboto" panose="02000000000000000000" pitchFamily="2" charset="0"/>
              </a:rPr>
              <a:t>hitabhoji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satwika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prakruti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sheetakala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vasant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rutu</a:t>
            </a:r>
            <a:r>
              <a:rPr lang="en-US" b="0" i="0" dirty="0">
                <a:solidFill>
                  <a:srgbClr val="000000"/>
                </a:solidFill>
                <a:effectLst/>
                <a:latin typeface="Roboto" panose="02000000000000000000" pitchFamily="2" charset="0"/>
              </a:rPr>
              <a:t>, after sunrise, </a:t>
            </a:r>
            <a:r>
              <a:rPr lang="en-US" b="0" i="0" dirty="0" err="1">
                <a:solidFill>
                  <a:srgbClr val="000000"/>
                </a:solidFill>
                <a:effectLst/>
                <a:latin typeface="Roboto" panose="02000000000000000000" pitchFamily="2" charset="0"/>
              </a:rPr>
              <a:t>ghishma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rutu</a:t>
            </a:r>
            <a:r>
              <a:rPr lang="en-US" b="0" i="0" dirty="0">
                <a:solidFill>
                  <a:srgbClr val="000000"/>
                </a:solidFill>
                <a:effectLst/>
                <a:latin typeface="Roboto" panose="02000000000000000000" pitchFamily="2" charset="0"/>
              </a:rPr>
              <a:t>.</a:t>
            </a:r>
          </a:p>
          <a:p>
            <a:pPr>
              <a:buAutoNum type="arabicPeriod" startAt="4"/>
            </a:pPr>
            <a:endParaRPr lang="en-US" dirty="0">
              <a:solidFill>
                <a:srgbClr val="000000"/>
              </a:solidFill>
              <a:latin typeface="Roboto" panose="02000000000000000000" pitchFamily="2" charset="0"/>
            </a:endParaRPr>
          </a:p>
          <a:p>
            <a:pPr>
              <a:buFont typeface="Wingdings" panose="05000000000000000000" pitchFamily="2" charset="2"/>
              <a:buChar char="Ø"/>
            </a:pPr>
            <a:r>
              <a:rPr lang="en-US" sz="2400" b="0" i="0" dirty="0">
                <a:solidFill>
                  <a:srgbClr val="000000"/>
                </a:solidFill>
                <a:effectLst/>
                <a:latin typeface="Roboto" panose="02000000000000000000" pitchFamily="2" charset="0"/>
              </a:rPr>
              <a:t>Contraindications of </a:t>
            </a:r>
            <a:r>
              <a:rPr lang="en-US" sz="2400" b="0" i="0" dirty="0" err="1">
                <a:solidFill>
                  <a:srgbClr val="000000"/>
                </a:solidFill>
                <a:effectLst/>
                <a:latin typeface="Roboto" panose="02000000000000000000" pitchFamily="2" charset="0"/>
              </a:rPr>
              <a:t>Prativisha</a:t>
            </a:r>
            <a:endParaRPr lang="en-US" sz="2400" b="0" i="0" dirty="0">
              <a:solidFill>
                <a:srgbClr val="000000"/>
              </a:solidFill>
              <a:effectLst/>
              <a:latin typeface="Roboto" panose="02000000000000000000" pitchFamily="2" charset="0"/>
            </a:endParaRPr>
          </a:p>
          <a:p>
            <a:pPr marL="0" indent="0">
              <a:buNone/>
            </a:pPr>
            <a:r>
              <a:rPr lang="en-US" b="0" i="0" dirty="0">
                <a:solidFill>
                  <a:srgbClr val="000000"/>
                </a:solidFill>
                <a:effectLst/>
                <a:latin typeface="Roboto" panose="02000000000000000000" pitchFamily="2" charset="0"/>
              </a:rPr>
              <a:t>1. When poison localized in Rakta, </a:t>
            </a:r>
            <a:r>
              <a:rPr lang="en-US" b="0" i="0" dirty="0" err="1">
                <a:solidFill>
                  <a:srgbClr val="000000"/>
                </a:solidFill>
                <a:effectLst/>
                <a:latin typeface="Roboto" panose="02000000000000000000" pitchFamily="2" charset="0"/>
              </a:rPr>
              <a:t>Prativisha</a:t>
            </a:r>
            <a:r>
              <a:rPr lang="en-US" b="0" i="0" dirty="0">
                <a:solidFill>
                  <a:srgbClr val="000000"/>
                </a:solidFill>
                <a:effectLst/>
                <a:latin typeface="Roboto" panose="02000000000000000000" pitchFamily="2" charset="0"/>
              </a:rPr>
              <a:t> should not be administered.</a:t>
            </a:r>
          </a:p>
          <a:p>
            <a:pPr marL="0" indent="0">
              <a:buNone/>
            </a:pPr>
            <a:r>
              <a:rPr lang="en-US" b="0" i="0" dirty="0">
                <a:solidFill>
                  <a:srgbClr val="000000"/>
                </a:solidFill>
                <a:effectLst/>
                <a:latin typeface="Roboto" panose="02000000000000000000" pitchFamily="2" charset="0"/>
              </a:rPr>
              <a:t>2. After lapse of </a:t>
            </a:r>
            <a:r>
              <a:rPr lang="en-US" b="0" i="0" dirty="0" err="1">
                <a:solidFill>
                  <a:srgbClr val="000000"/>
                </a:solidFill>
                <a:effectLst/>
                <a:latin typeface="Roboto" panose="02000000000000000000" pitchFamily="2" charset="0"/>
              </a:rPr>
              <a:t>kriyakala</a:t>
            </a:r>
            <a:r>
              <a:rPr lang="en-US" dirty="0">
                <a:solidFill>
                  <a:srgbClr val="000000"/>
                </a:solidFill>
                <a:latin typeface="Roboto" panose="02000000000000000000" pitchFamily="2" charset="0"/>
              </a:rPr>
              <a:t>.</a:t>
            </a:r>
          </a:p>
          <a:p>
            <a:pPr marL="0" indent="0">
              <a:buNone/>
            </a:pPr>
            <a:r>
              <a:rPr lang="en-US" b="0" i="0" dirty="0">
                <a:solidFill>
                  <a:srgbClr val="000000"/>
                </a:solidFill>
                <a:effectLst/>
                <a:latin typeface="Roboto" panose="02000000000000000000" pitchFamily="2" charset="0"/>
              </a:rPr>
              <a:t>3. In case of </a:t>
            </a:r>
            <a:r>
              <a:rPr lang="en-US" b="0" i="0" dirty="0" err="1">
                <a:solidFill>
                  <a:srgbClr val="000000"/>
                </a:solidFill>
                <a:effectLst/>
                <a:latin typeface="Roboto" panose="02000000000000000000" pitchFamily="2" charset="0"/>
              </a:rPr>
              <a:t>shankha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visha</a:t>
            </a:r>
            <a:r>
              <a:rPr lang="en-US" b="0" i="0" dirty="0">
                <a:solidFill>
                  <a:srgbClr val="000000"/>
                </a:solidFill>
                <a:effectLst/>
                <a:latin typeface="Roboto" panose="02000000000000000000" pitchFamily="2" charset="0"/>
              </a:rPr>
              <a:t> (doubtful poisons).</a:t>
            </a:r>
          </a:p>
          <a:p>
            <a:pPr marL="0" indent="0">
              <a:buNone/>
            </a:pPr>
            <a:r>
              <a:rPr lang="en-US" dirty="0">
                <a:solidFill>
                  <a:srgbClr val="000000"/>
                </a:solidFill>
                <a:latin typeface="Roboto" panose="02000000000000000000" pitchFamily="2" charset="0"/>
              </a:rPr>
              <a:t>4. </a:t>
            </a:r>
            <a:r>
              <a:rPr lang="en-US" b="0" i="0" dirty="0">
                <a:solidFill>
                  <a:srgbClr val="000000"/>
                </a:solidFill>
                <a:effectLst/>
                <a:latin typeface="Roboto" panose="02000000000000000000" pitchFamily="2" charset="0"/>
              </a:rPr>
              <a:t>In varsha </a:t>
            </a:r>
            <a:r>
              <a:rPr lang="en-US" b="0" i="0" dirty="0" err="1">
                <a:solidFill>
                  <a:srgbClr val="000000"/>
                </a:solidFill>
                <a:effectLst/>
                <a:latin typeface="Roboto" panose="02000000000000000000" pitchFamily="2" charset="0"/>
              </a:rPr>
              <a:t>rutu</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durdina</a:t>
            </a:r>
            <a:r>
              <a:rPr lang="en-US" b="0" i="0" dirty="0">
                <a:solidFill>
                  <a:srgbClr val="000000"/>
                </a:solidFill>
                <a:effectLst/>
                <a:latin typeface="Roboto" panose="02000000000000000000" pitchFamily="2" charset="0"/>
              </a:rPr>
              <a:t> (cloud), </a:t>
            </a:r>
            <a:r>
              <a:rPr lang="en-US" b="0" i="0" dirty="0" err="1">
                <a:solidFill>
                  <a:srgbClr val="000000"/>
                </a:solidFill>
                <a:effectLst/>
                <a:latin typeface="Roboto" panose="02000000000000000000" pitchFamily="2" charset="0"/>
              </a:rPr>
              <a:t>Krodha</a:t>
            </a:r>
            <a:r>
              <a:rPr lang="en-US" b="0" i="0" dirty="0">
                <a:solidFill>
                  <a:srgbClr val="000000"/>
                </a:solidFill>
                <a:effectLst/>
                <a:latin typeface="Roboto" panose="02000000000000000000" pitchFamily="2" charset="0"/>
              </a:rPr>
              <a:t>(anger), </a:t>
            </a:r>
            <a:r>
              <a:rPr lang="en-US" b="0" i="0" dirty="0" err="1">
                <a:solidFill>
                  <a:srgbClr val="000000"/>
                </a:solidFill>
                <a:effectLst/>
                <a:latin typeface="Roboto" panose="02000000000000000000" pitchFamily="2" charset="0"/>
              </a:rPr>
              <a:t>Pittarogi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Klibhya</a:t>
            </a:r>
            <a:r>
              <a:rPr lang="en-US" b="0" i="0" dirty="0">
                <a:solidFill>
                  <a:srgbClr val="000000"/>
                </a:solidFill>
                <a:effectLst/>
                <a:latin typeface="Roboto" panose="02000000000000000000" pitchFamily="2" charset="0"/>
              </a:rPr>
              <a:t> (impotent), </a:t>
            </a:r>
          </a:p>
          <a:p>
            <a:pPr marL="0" indent="0">
              <a:buNone/>
            </a:pPr>
            <a:r>
              <a:rPr lang="en-US" b="0" i="0" dirty="0" err="1">
                <a:solidFill>
                  <a:srgbClr val="000000"/>
                </a:solidFill>
                <a:effectLst/>
                <a:latin typeface="Roboto" panose="02000000000000000000" pitchFamily="2" charset="0"/>
              </a:rPr>
              <a:t>Kshuda</a:t>
            </a:r>
            <a:r>
              <a:rPr lang="en-US" b="0" i="0" dirty="0">
                <a:solidFill>
                  <a:srgbClr val="000000"/>
                </a:solidFill>
                <a:effectLst/>
                <a:latin typeface="Roboto" panose="02000000000000000000" pitchFamily="2" charset="0"/>
              </a:rPr>
              <a:t>(hunger), </a:t>
            </a:r>
            <a:r>
              <a:rPr lang="en-US" b="0" i="0" dirty="0" err="1">
                <a:solidFill>
                  <a:srgbClr val="000000"/>
                </a:solidFill>
                <a:effectLst/>
                <a:latin typeface="Roboto" panose="02000000000000000000" pitchFamily="2" charset="0"/>
              </a:rPr>
              <a:t>Trushna</a:t>
            </a:r>
            <a:r>
              <a:rPr lang="en-US" b="0" i="0" dirty="0">
                <a:solidFill>
                  <a:srgbClr val="000000"/>
                </a:solidFill>
                <a:effectLst/>
                <a:latin typeface="Roboto" panose="02000000000000000000" pitchFamily="2" charset="0"/>
              </a:rPr>
              <a:t>(</a:t>
            </a:r>
            <a:r>
              <a:rPr lang="en-US" b="0" i="0" dirty="0" err="1">
                <a:solidFill>
                  <a:srgbClr val="000000"/>
                </a:solidFill>
                <a:effectLst/>
                <a:latin typeface="Roboto" panose="02000000000000000000" pitchFamily="2" charset="0"/>
              </a:rPr>
              <a:t>thrist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shrama</a:t>
            </a:r>
            <a:r>
              <a:rPr lang="en-US" b="0" i="0" dirty="0">
                <a:solidFill>
                  <a:srgbClr val="000000"/>
                </a:solidFill>
                <a:effectLst/>
                <a:latin typeface="Roboto" panose="02000000000000000000" pitchFamily="2" charset="0"/>
              </a:rPr>
              <a:t>(Fatigue), </a:t>
            </a:r>
            <a:r>
              <a:rPr lang="en-US" b="0" i="0" dirty="0" err="1">
                <a:solidFill>
                  <a:srgbClr val="000000"/>
                </a:solidFill>
                <a:effectLst/>
                <a:latin typeface="Roboto" panose="02000000000000000000" pitchFamily="2" charset="0"/>
              </a:rPr>
              <a:t>Atapa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sevita</a:t>
            </a:r>
            <a:r>
              <a:rPr lang="en-US" b="0" i="0" dirty="0">
                <a:solidFill>
                  <a:srgbClr val="000000"/>
                </a:solidFill>
                <a:effectLst/>
                <a:latin typeface="Roboto" panose="02000000000000000000" pitchFamily="2" charset="0"/>
              </a:rPr>
              <a:t>(exposure to sun), </a:t>
            </a:r>
          </a:p>
          <a:p>
            <a:pPr marL="0" indent="0">
              <a:buNone/>
            </a:pPr>
            <a:r>
              <a:rPr lang="en-US" b="0" i="0" dirty="0" err="1">
                <a:solidFill>
                  <a:srgbClr val="000000"/>
                </a:solidFill>
                <a:effectLst/>
                <a:latin typeface="Roboto" panose="02000000000000000000" pitchFamily="2" charset="0"/>
              </a:rPr>
              <a:t>Adva</a:t>
            </a:r>
            <a:r>
              <a:rPr lang="en-US" b="0" i="0" dirty="0">
                <a:solidFill>
                  <a:srgbClr val="000000"/>
                </a:solidFill>
                <a:effectLst/>
                <a:latin typeface="Roboto" panose="02000000000000000000" pitchFamily="2" charset="0"/>
              </a:rPr>
              <a:t>(walked for longer distance), suffering with other diseases, pregnant woman,</a:t>
            </a:r>
          </a:p>
          <a:p>
            <a:pPr marL="0" indent="0">
              <a:buNone/>
            </a:pPr>
            <a:r>
              <a:rPr lang="en-US" b="0" i="0" dirty="0">
                <a:solidFill>
                  <a:srgbClr val="000000"/>
                </a:solidFill>
                <a:effectLst/>
                <a:latin typeface="Roboto" panose="02000000000000000000" pitchFamily="2" charset="0"/>
              </a:rPr>
              <a:t>child, old person, </a:t>
            </a:r>
            <a:r>
              <a:rPr lang="en-US" b="0" i="0" dirty="0" err="1">
                <a:solidFill>
                  <a:srgbClr val="000000"/>
                </a:solidFill>
                <a:effectLst/>
                <a:latin typeface="Roboto" panose="02000000000000000000" pitchFamily="2" charset="0"/>
              </a:rPr>
              <a:t>Ruksha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Marmastita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visha</a:t>
            </a:r>
            <a:r>
              <a:rPr lang="en-US" b="0" i="0" dirty="0">
                <a:solidFill>
                  <a:srgbClr val="000000"/>
                </a:solidFill>
                <a:effectLst/>
                <a:latin typeface="Roboto" panose="02000000000000000000" pitchFamily="2" charset="0"/>
              </a:rPr>
              <a:t>.</a:t>
            </a:r>
            <a:endParaRPr lang="hi-IN" dirty="0"/>
          </a:p>
        </p:txBody>
      </p:sp>
    </p:spTree>
    <p:extLst>
      <p:ext uri="{BB962C8B-B14F-4D97-AF65-F5344CB8AC3E}">
        <p14:creationId xmlns:p14="http://schemas.microsoft.com/office/powerpoint/2010/main" xmlns="" val="2699245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AE867F-9BBB-6553-C3D2-23A68AACF340}"/>
              </a:ext>
            </a:extLst>
          </p:cNvPr>
          <p:cNvSpPr>
            <a:spLocks noGrp="1"/>
          </p:cNvSpPr>
          <p:nvPr>
            <p:ph idx="1"/>
          </p:nvPr>
        </p:nvSpPr>
        <p:spPr>
          <a:xfrm>
            <a:off x="309779" y="578436"/>
            <a:ext cx="9703797" cy="5701128"/>
          </a:xfrm>
        </p:spPr>
        <p:txBody>
          <a:bodyPr>
            <a:normAutofit fontScale="92500" lnSpcReduction="20000"/>
          </a:bodyPr>
          <a:lstStyle/>
          <a:p>
            <a:r>
              <a:rPr lang="en-US" sz="2800" b="0" i="0" dirty="0">
                <a:solidFill>
                  <a:srgbClr val="000000"/>
                </a:solidFill>
                <a:effectLst/>
                <a:latin typeface="Roboto" panose="02000000000000000000" pitchFamily="2" charset="0"/>
              </a:rPr>
              <a:t>Dose </a:t>
            </a:r>
            <a:r>
              <a:rPr lang="en-US" dirty="0"/>
              <a:t/>
            </a:r>
            <a:br>
              <a:rPr lang="en-US" dirty="0"/>
            </a:br>
            <a:endParaRPr lang="en-US" dirty="0"/>
          </a:p>
          <a:p>
            <a:pPr marL="0" indent="0">
              <a:buNone/>
            </a:pPr>
            <a:r>
              <a:rPr lang="en-US" sz="2200" b="0" i="0" dirty="0">
                <a:solidFill>
                  <a:srgbClr val="000000"/>
                </a:solidFill>
                <a:effectLst/>
                <a:latin typeface="Roboto" panose="02000000000000000000" pitchFamily="2" charset="0"/>
              </a:rPr>
              <a:t>In </a:t>
            </a:r>
            <a:r>
              <a:rPr lang="en-US" sz="2200" b="0" i="0" dirty="0" err="1">
                <a:solidFill>
                  <a:srgbClr val="000000"/>
                </a:solidFill>
                <a:effectLst/>
                <a:latin typeface="Roboto" panose="02000000000000000000" pitchFamily="2" charset="0"/>
              </a:rPr>
              <a:t>jangma</a:t>
            </a:r>
            <a:r>
              <a:rPr lang="en-US" sz="2200" b="0" i="0" dirty="0">
                <a:solidFill>
                  <a:srgbClr val="000000"/>
                </a:solidFill>
                <a:effectLst/>
                <a:latin typeface="Roboto" panose="02000000000000000000" pitchFamily="2" charset="0"/>
              </a:rPr>
              <a:t> </a:t>
            </a:r>
            <a:r>
              <a:rPr lang="en-US" sz="2200" b="0" i="0" dirty="0" err="1">
                <a:solidFill>
                  <a:srgbClr val="000000"/>
                </a:solidFill>
                <a:effectLst/>
                <a:latin typeface="Roboto" panose="02000000000000000000" pitchFamily="2" charset="0"/>
              </a:rPr>
              <a:t>visha</a:t>
            </a:r>
            <a:r>
              <a:rPr lang="en-US" sz="2200" b="0" i="0" dirty="0">
                <a:solidFill>
                  <a:srgbClr val="000000"/>
                </a:solidFill>
                <a:effectLst/>
                <a:latin typeface="Roboto" panose="02000000000000000000" pitchFamily="2" charset="0"/>
              </a:rPr>
              <a:t>– </a:t>
            </a:r>
            <a:r>
              <a:rPr lang="en-US" sz="2200" b="0" i="0" dirty="0" err="1">
                <a:solidFill>
                  <a:srgbClr val="000000"/>
                </a:solidFill>
                <a:effectLst/>
                <a:latin typeface="Roboto" panose="02000000000000000000" pitchFamily="2" charset="0"/>
              </a:rPr>
              <a:t>Stavara</a:t>
            </a:r>
            <a:r>
              <a:rPr lang="en-US" sz="2200" b="0" i="0" dirty="0">
                <a:solidFill>
                  <a:srgbClr val="000000"/>
                </a:solidFill>
                <a:effectLst/>
                <a:latin typeface="Roboto" panose="02000000000000000000" pitchFamily="2" charset="0"/>
              </a:rPr>
              <a:t> </a:t>
            </a:r>
            <a:r>
              <a:rPr lang="en-US" sz="2200" b="0" i="0" dirty="0" err="1">
                <a:solidFill>
                  <a:srgbClr val="000000"/>
                </a:solidFill>
                <a:effectLst/>
                <a:latin typeface="Roboto" panose="02000000000000000000" pitchFamily="2" charset="0"/>
              </a:rPr>
              <a:t>vish</a:t>
            </a:r>
            <a:r>
              <a:rPr lang="en-US" sz="2200" b="0" i="0" dirty="0">
                <a:solidFill>
                  <a:srgbClr val="000000"/>
                </a:solidFill>
                <a:effectLst/>
                <a:latin typeface="Roboto" panose="02000000000000000000" pitchFamily="2" charset="0"/>
              </a:rPr>
              <a:t> should be administered in the dose.</a:t>
            </a:r>
          </a:p>
          <a:p>
            <a:pPr marL="0" indent="0">
              <a:buNone/>
            </a:pPr>
            <a:r>
              <a:rPr lang="en-US" sz="2200" b="0" i="0" dirty="0">
                <a:solidFill>
                  <a:srgbClr val="000000"/>
                </a:solidFill>
                <a:effectLst/>
                <a:latin typeface="Roboto" panose="02000000000000000000" pitchFamily="2" charset="0"/>
              </a:rPr>
              <a:t>1. Heena </a:t>
            </a:r>
            <a:r>
              <a:rPr lang="en-US" sz="2200" b="0" i="0" dirty="0" err="1">
                <a:solidFill>
                  <a:srgbClr val="000000"/>
                </a:solidFill>
                <a:effectLst/>
                <a:latin typeface="Roboto" panose="02000000000000000000" pitchFamily="2" charset="0"/>
              </a:rPr>
              <a:t>matra</a:t>
            </a:r>
            <a:r>
              <a:rPr lang="en-US" sz="2200" b="0" i="0" dirty="0">
                <a:solidFill>
                  <a:srgbClr val="000000"/>
                </a:solidFill>
                <a:effectLst/>
                <a:latin typeface="Roboto" panose="02000000000000000000" pitchFamily="2" charset="0"/>
              </a:rPr>
              <a:t> (Minimal dose) – 4 </a:t>
            </a:r>
            <a:r>
              <a:rPr lang="en-US" sz="2200" b="0" i="0" dirty="0" err="1">
                <a:solidFill>
                  <a:srgbClr val="000000"/>
                </a:solidFill>
                <a:effectLst/>
                <a:latin typeface="Roboto" panose="02000000000000000000" pitchFamily="2" charset="0"/>
              </a:rPr>
              <a:t>Yava</a:t>
            </a:r>
            <a:r>
              <a:rPr lang="en-US" sz="2200" b="0" i="0" dirty="0">
                <a:solidFill>
                  <a:srgbClr val="000000"/>
                </a:solidFill>
                <a:effectLst/>
                <a:latin typeface="Roboto" panose="02000000000000000000" pitchFamily="2" charset="0"/>
              </a:rPr>
              <a:t> </a:t>
            </a:r>
          </a:p>
          <a:p>
            <a:pPr marL="0" indent="0">
              <a:buNone/>
            </a:pPr>
            <a:r>
              <a:rPr lang="en-US" sz="2200" b="0" i="0" dirty="0">
                <a:solidFill>
                  <a:srgbClr val="000000"/>
                </a:solidFill>
                <a:effectLst/>
                <a:latin typeface="Roboto" panose="02000000000000000000" pitchFamily="2" charset="0"/>
              </a:rPr>
              <a:t>2. Madhyama </a:t>
            </a:r>
            <a:r>
              <a:rPr lang="en-US" sz="2200" b="0" i="0" dirty="0" err="1">
                <a:solidFill>
                  <a:srgbClr val="000000"/>
                </a:solidFill>
                <a:effectLst/>
                <a:latin typeface="Roboto" panose="02000000000000000000" pitchFamily="2" charset="0"/>
              </a:rPr>
              <a:t>matra</a:t>
            </a:r>
            <a:r>
              <a:rPr lang="en-US" sz="2200" b="0" i="0" dirty="0">
                <a:solidFill>
                  <a:srgbClr val="000000"/>
                </a:solidFill>
                <a:effectLst/>
                <a:latin typeface="Roboto" panose="02000000000000000000" pitchFamily="2" charset="0"/>
              </a:rPr>
              <a:t> (Moderate dose) – 6 </a:t>
            </a:r>
            <a:r>
              <a:rPr lang="en-US" sz="2200" b="0" i="0" dirty="0" err="1">
                <a:solidFill>
                  <a:srgbClr val="000000"/>
                </a:solidFill>
                <a:effectLst/>
                <a:latin typeface="Roboto" panose="02000000000000000000" pitchFamily="2" charset="0"/>
              </a:rPr>
              <a:t>Yava</a:t>
            </a:r>
            <a:r>
              <a:rPr lang="en-US" sz="2200" b="0" i="0" dirty="0">
                <a:solidFill>
                  <a:srgbClr val="000000"/>
                </a:solidFill>
                <a:effectLst/>
                <a:latin typeface="Roboto" panose="02000000000000000000" pitchFamily="2" charset="0"/>
              </a:rPr>
              <a:t> </a:t>
            </a:r>
          </a:p>
          <a:p>
            <a:pPr marL="0" indent="0">
              <a:buNone/>
            </a:pPr>
            <a:r>
              <a:rPr lang="en-US" sz="2200" b="0" i="0" dirty="0">
                <a:solidFill>
                  <a:srgbClr val="000000"/>
                </a:solidFill>
                <a:effectLst/>
                <a:latin typeface="Roboto" panose="02000000000000000000" pitchFamily="2" charset="0"/>
              </a:rPr>
              <a:t>3. Uttam </a:t>
            </a:r>
            <a:r>
              <a:rPr lang="en-US" sz="2200" b="0" i="0" dirty="0" err="1">
                <a:solidFill>
                  <a:srgbClr val="000000"/>
                </a:solidFill>
                <a:effectLst/>
                <a:latin typeface="Roboto" panose="02000000000000000000" pitchFamily="2" charset="0"/>
              </a:rPr>
              <a:t>matra</a:t>
            </a:r>
            <a:r>
              <a:rPr lang="en-US" sz="2200" b="0" i="0" dirty="0">
                <a:solidFill>
                  <a:srgbClr val="000000"/>
                </a:solidFill>
                <a:effectLst/>
                <a:latin typeface="Roboto" panose="02000000000000000000" pitchFamily="2" charset="0"/>
              </a:rPr>
              <a:t> (Maximum dose) – 8 </a:t>
            </a:r>
            <a:r>
              <a:rPr lang="en-US" sz="2200" b="0" i="0" dirty="0" err="1">
                <a:solidFill>
                  <a:srgbClr val="000000"/>
                </a:solidFill>
                <a:effectLst/>
                <a:latin typeface="Roboto" panose="02000000000000000000" pitchFamily="2" charset="0"/>
              </a:rPr>
              <a:t>Yava</a:t>
            </a:r>
            <a:endParaRPr lang="en-US" sz="2200" b="0" i="0" dirty="0">
              <a:solidFill>
                <a:srgbClr val="000000"/>
              </a:solidFill>
              <a:effectLst/>
              <a:latin typeface="Roboto" panose="02000000000000000000" pitchFamily="2" charset="0"/>
            </a:endParaRPr>
          </a:p>
          <a:p>
            <a:pPr marL="0" indent="0">
              <a:buNone/>
            </a:pPr>
            <a:endParaRPr lang="en-US" dirty="0">
              <a:solidFill>
                <a:srgbClr val="000000"/>
              </a:solidFill>
              <a:latin typeface="Roboto" panose="02000000000000000000" pitchFamily="2" charset="0"/>
            </a:endParaRPr>
          </a:p>
          <a:p>
            <a:r>
              <a:rPr lang="en-US" sz="2600" b="0" i="0" dirty="0" err="1">
                <a:solidFill>
                  <a:srgbClr val="FF0000"/>
                </a:solidFill>
                <a:effectLst/>
                <a:latin typeface="Roboto" panose="02000000000000000000" pitchFamily="2" charset="0"/>
              </a:rPr>
              <a:t>Ghrita</a:t>
            </a:r>
            <a:r>
              <a:rPr lang="en-US" sz="2600" b="0" i="0" dirty="0">
                <a:solidFill>
                  <a:srgbClr val="FF0000"/>
                </a:solidFill>
                <a:effectLst/>
                <a:latin typeface="Roboto" panose="02000000000000000000" pitchFamily="2" charset="0"/>
              </a:rPr>
              <a:t> as an antidote </a:t>
            </a:r>
            <a:r>
              <a:rPr lang="en-US" dirty="0"/>
              <a:t/>
            </a:r>
            <a:br>
              <a:rPr lang="en-US" dirty="0"/>
            </a:br>
            <a:endParaRPr lang="en-US" dirty="0"/>
          </a:p>
          <a:p>
            <a:r>
              <a:rPr lang="en-US" sz="1900" b="0" i="0" dirty="0">
                <a:solidFill>
                  <a:srgbClr val="000000"/>
                </a:solidFill>
                <a:effectLst/>
                <a:latin typeface="Roboto" panose="02000000000000000000" pitchFamily="2" charset="0"/>
              </a:rPr>
              <a:t>Ayurvedic classics have mentioned ghee as the drug of choice for treatment of poisons.</a:t>
            </a:r>
          </a:p>
          <a:p>
            <a:r>
              <a:rPr lang="en-US" sz="1900" b="0" i="0" dirty="0" err="1">
                <a:solidFill>
                  <a:srgbClr val="000000"/>
                </a:solidFill>
                <a:effectLst/>
                <a:latin typeface="Roboto" panose="02000000000000000000" pitchFamily="2" charset="0"/>
              </a:rPr>
              <a:t>Charak</a:t>
            </a:r>
            <a:r>
              <a:rPr lang="en-US" sz="1900" b="0" i="0" dirty="0">
                <a:solidFill>
                  <a:srgbClr val="000000"/>
                </a:solidFill>
                <a:effectLst/>
                <a:latin typeface="Roboto" panose="02000000000000000000" pitchFamily="2" charset="0"/>
              </a:rPr>
              <a:t> mentioned ghee has similar qualities of Oja, hence useful in poisoning.</a:t>
            </a:r>
          </a:p>
          <a:p>
            <a:r>
              <a:rPr lang="en-US" sz="1900" b="0" i="0" dirty="0">
                <a:solidFill>
                  <a:srgbClr val="000000"/>
                </a:solidFill>
                <a:effectLst/>
                <a:latin typeface="Roboto" panose="02000000000000000000" pitchFamily="2" charset="0"/>
              </a:rPr>
              <a:t>Acharya </a:t>
            </a:r>
            <a:r>
              <a:rPr lang="en-US" sz="1900" b="0" i="0" dirty="0" err="1">
                <a:solidFill>
                  <a:srgbClr val="000000"/>
                </a:solidFill>
                <a:effectLst/>
                <a:latin typeface="Roboto" panose="02000000000000000000" pitchFamily="2" charset="0"/>
              </a:rPr>
              <a:t>Vagbhata</a:t>
            </a:r>
            <a:r>
              <a:rPr lang="en-US" sz="1900" b="0" i="0" dirty="0">
                <a:solidFill>
                  <a:srgbClr val="000000"/>
                </a:solidFill>
                <a:effectLst/>
                <a:latin typeface="Roboto" panose="02000000000000000000" pitchFamily="2" charset="0"/>
              </a:rPr>
              <a:t> says the qualities of ghee, it is destroyer of poisons and clearly</a:t>
            </a:r>
          </a:p>
          <a:p>
            <a:pPr marL="0" indent="0">
              <a:buNone/>
            </a:pPr>
            <a:r>
              <a:rPr lang="en-US" sz="1900" dirty="0">
                <a:solidFill>
                  <a:srgbClr val="000000"/>
                </a:solidFill>
                <a:latin typeface="Roboto" panose="02000000000000000000" pitchFamily="2" charset="0"/>
              </a:rPr>
              <a:t>      </a:t>
            </a:r>
            <a:r>
              <a:rPr lang="en-US" sz="1900" b="0" i="0" dirty="0">
                <a:solidFill>
                  <a:srgbClr val="000000"/>
                </a:solidFill>
                <a:effectLst/>
                <a:latin typeface="Roboto" panose="02000000000000000000" pitchFamily="2" charset="0"/>
              </a:rPr>
              <a:t>mention that in all types of poisonings (</a:t>
            </a:r>
            <a:r>
              <a:rPr lang="en-US" sz="1900" b="0" i="0" dirty="0" err="1">
                <a:solidFill>
                  <a:srgbClr val="000000"/>
                </a:solidFill>
                <a:effectLst/>
                <a:latin typeface="Roboto" panose="02000000000000000000" pitchFamily="2" charset="0"/>
              </a:rPr>
              <a:t>Vishapaha</a:t>
            </a:r>
            <a:r>
              <a:rPr lang="en-US" sz="1900" b="0" i="0" dirty="0">
                <a:solidFill>
                  <a:srgbClr val="000000"/>
                </a:solidFill>
                <a:effectLst/>
                <a:latin typeface="Roboto" panose="02000000000000000000" pitchFamily="2" charset="0"/>
              </a:rPr>
              <a:t>), irrespective of state of the patient</a:t>
            </a:r>
          </a:p>
          <a:p>
            <a:pPr marL="0" indent="0">
              <a:buNone/>
            </a:pPr>
            <a:r>
              <a:rPr lang="en-US" sz="1900" b="0" i="0" dirty="0">
                <a:solidFill>
                  <a:srgbClr val="000000"/>
                </a:solidFill>
                <a:effectLst/>
                <a:latin typeface="Roboto" panose="02000000000000000000" pitchFamily="2" charset="0"/>
              </a:rPr>
              <a:t>     ghee is best treatment and also mentions that poisons attack the </a:t>
            </a:r>
            <a:r>
              <a:rPr lang="en-US" sz="1900" b="0" i="0" dirty="0" err="1">
                <a:solidFill>
                  <a:srgbClr val="000000"/>
                </a:solidFill>
                <a:effectLst/>
                <a:latin typeface="Roboto" panose="02000000000000000000" pitchFamily="2" charset="0"/>
              </a:rPr>
              <a:t>hrudaya</a:t>
            </a:r>
            <a:r>
              <a:rPr lang="en-US" sz="1900" b="0" i="0" dirty="0">
                <a:solidFill>
                  <a:srgbClr val="000000"/>
                </a:solidFill>
                <a:effectLst/>
                <a:latin typeface="Roboto" panose="02000000000000000000" pitchFamily="2" charset="0"/>
              </a:rPr>
              <a:t> cause</a:t>
            </a:r>
          </a:p>
          <a:p>
            <a:pPr marL="0" indent="0">
              <a:buNone/>
            </a:pPr>
            <a:r>
              <a:rPr lang="en-US" sz="1900" dirty="0">
                <a:solidFill>
                  <a:srgbClr val="000000"/>
                </a:solidFill>
                <a:latin typeface="Roboto" panose="02000000000000000000" pitchFamily="2" charset="0"/>
              </a:rPr>
              <a:t>     </a:t>
            </a:r>
            <a:r>
              <a:rPr lang="en-US" sz="1900" b="0" i="0" dirty="0">
                <a:solidFill>
                  <a:srgbClr val="000000"/>
                </a:solidFill>
                <a:effectLst/>
                <a:latin typeface="Roboto" panose="02000000000000000000" pitchFamily="2" charset="0"/>
              </a:rPr>
              <a:t>destruction of life.</a:t>
            </a:r>
            <a:r>
              <a:rPr lang="en-US" sz="1900" dirty="0"/>
              <a:t/>
            </a:r>
            <a:br>
              <a:rPr lang="en-US" sz="1900" dirty="0"/>
            </a:br>
            <a:endParaRPr lang="hi-IN" sz="1900" dirty="0"/>
          </a:p>
        </p:txBody>
      </p:sp>
    </p:spTree>
    <p:extLst>
      <p:ext uri="{BB962C8B-B14F-4D97-AF65-F5344CB8AC3E}">
        <p14:creationId xmlns:p14="http://schemas.microsoft.com/office/powerpoint/2010/main" xmlns="" val="1238934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CDCE1C-7A69-4608-452B-FF03CA197C42}"/>
              </a:ext>
            </a:extLst>
          </p:cNvPr>
          <p:cNvSpPr>
            <a:spLocks noGrp="1"/>
          </p:cNvSpPr>
          <p:nvPr>
            <p:ph idx="1"/>
          </p:nvPr>
        </p:nvSpPr>
        <p:spPr>
          <a:xfrm>
            <a:off x="677334" y="530943"/>
            <a:ext cx="8596668" cy="5510420"/>
          </a:xfrm>
        </p:spPr>
        <p:txBody>
          <a:bodyPr/>
          <a:lstStyle/>
          <a:p>
            <a:r>
              <a:rPr lang="hi-IN" sz="2800" b="0" i="0" dirty="0">
                <a:solidFill>
                  <a:srgbClr val="FF0000"/>
                </a:solidFill>
                <a:effectLst/>
                <a:latin typeface="Roboto" panose="02000000000000000000" pitchFamily="2" charset="0"/>
              </a:rPr>
              <a:t>गुण कर्म</a:t>
            </a:r>
            <a:endParaRPr lang="en-US" sz="2800" b="0" i="0" dirty="0">
              <a:solidFill>
                <a:srgbClr val="FF0000"/>
              </a:solidFill>
              <a:effectLst/>
              <a:latin typeface="Roboto" panose="02000000000000000000" pitchFamily="2" charset="0"/>
            </a:endParaRPr>
          </a:p>
          <a:p>
            <a:endParaRPr lang="en-US" sz="2800" dirty="0">
              <a:solidFill>
                <a:srgbClr val="FF0000"/>
              </a:solidFill>
              <a:latin typeface="Roboto" panose="02000000000000000000" pitchFamily="2" charset="0"/>
            </a:endParaRPr>
          </a:p>
          <a:p>
            <a:r>
              <a:rPr lang="hi-IN" sz="2400" b="0" i="0" dirty="0">
                <a:solidFill>
                  <a:srgbClr val="FF0000"/>
                </a:solidFill>
                <a:effectLst/>
                <a:latin typeface="Roboto" panose="02000000000000000000" pitchFamily="2" charset="0"/>
              </a:rPr>
              <a:t>रस</a:t>
            </a:r>
            <a:r>
              <a:rPr lang="hi-IN" sz="2400" b="0" i="0" dirty="0">
                <a:solidFill>
                  <a:srgbClr val="000000"/>
                </a:solidFill>
                <a:effectLst/>
                <a:latin typeface="Roboto" panose="02000000000000000000" pitchFamily="2" charset="0"/>
              </a:rPr>
              <a:t> - मधुर </a:t>
            </a:r>
            <a:endParaRPr lang="en-US" sz="2400" b="0" i="0" dirty="0">
              <a:solidFill>
                <a:srgbClr val="000000"/>
              </a:solidFill>
              <a:effectLst/>
              <a:latin typeface="Roboto" panose="02000000000000000000" pitchFamily="2" charset="0"/>
            </a:endParaRPr>
          </a:p>
          <a:p>
            <a:r>
              <a:rPr lang="hi-IN" sz="2400" b="0" i="0" dirty="0">
                <a:solidFill>
                  <a:srgbClr val="FF0000"/>
                </a:solidFill>
                <a:effectLst/>
                <a:latin typeface="Roboto" panose="02000000000000000000" pitchFamily="2" charset="0"/>
              </a:rPr>
              <a:t>वीर्य </a:t>
            </a:r>
            <a:r>
              <a:rPr lang="hi-IN" sz="2400" b="0" i="0" dirty="0">
                <a:solidFill>
                  <a:srgbClr val="000000"/>
                </a:solidFill>
                <a:effectLst/>
                <a:latin typeface="Roboto" panose="02000000000000000000" pitchFamily="2" charset="0"/>
              </a:rPr>
              <a:t>- शीत </a:t>
            </a:r>
            <a:endParaRPr lang="en-US" sz="2400" b="0" i="0" dirty="0">
              <a:solidFill>
                <a:srgbClr val="000000"/>
              </a:solidFill>
              <a:effectLst/>
              <a:latin typeface="Roboto" panose="02000000000000000000" pitchFamily="2" charset="0"/>
            </a:endParaRPr>
          </a:p>
          <a:p>
            <a:r>
              <a:rPr lang="hi-IN" sz="2400" b="0" i="0" dirty="0">
                <a:solidFill>
                  <a:srgbClr val="FF0000"/>
                </a:solidFill>
                <a:effectLst/>
                <a:latin typeface="Roboto" panose="02000000000000000000" pitchFamily="2" charset="0"/>
              </a:rPr>
              <a:t>विपाक</a:t>
            </a:r>
            <a:r>
              <a:rPr lang="hi-IN" sz="2400" b="0" i="0" dirty="0">
                <a:solidFill>
                  <a:srgbClr val="000000"/>
                </a:solidFill>
                <a:effectLst/>
                <a:latin typeface="Roboto" panose="02000000000000000000" pitchFamily="2" charset="0"/>
              </a:rPr>
              <a:t> – मधुर</a:t>
            </a:r>
            <a:endParaRPr lang="en-US" sz="2400" b="0" i="0" dirty="0">
              <a:solidFill>
                <a:srgbClr val="000000"/>
              </a:solidFill>
              <a:effectLst/>
              <a:latin typeface="Roboto" panose="02000000000000000000" pitchFamily="2" charset="0"/>
            </a:endParaRPr>
          </a:p>
          <a:p>
            <a:r>
              <a:rPr lang="hi-IN" sz="2400" b="0" i="0" dirty="0">
                <a:solidFill>
                  <a:srgbClr val="FF0000"/>
                </a:solidFill>
                <a:effectLst/>
                <a:latin typeface="Roboto" panose="02000000000000000000" pitchFamily="2" charset="0"/>
              </a:rPr>
              <a:t>गुण</a:t>
            </a:r>
            <a:r>
              <a:rPr lang="en-US" sz="2400" dirty="0">
                <a:solidFill>
                  <a:srgbClr val="000000"/>
                </a:solidFill>
                <a:latin typeface="Roboto" panose="02000000000000000000" pitchFamily="2" charset="0"/>
              </a:rPr>
              <a:t>-</a:t>
            </a:r>
            <a:r>
              <a:rPr lang="hi-IN" sz="2400" b="0" i="0" dirty="0">
                <a:solidFill>
                  <a:srgbClr val="000000"/>
                </a:solidFill>
                <a:effectLst/>
                <a:latin typeface="Roboto" panose="02000000000000000000" pitchFamily="2" charset="0"/>
              </a:rPr>
              <a:t> घृत पित्त और वातजन्य विकारों को शान्त करता है। रस,</a:t>
            </a:r>
            <a:endParaRPr lang="en-US" sz="2400" b="0" i="0" dirty="0">
              <a:solidFill>
                <a:srgbClr val="000000"/>
              </a:solidFill>
              <a:effectLst/>
              <a:latin typeface="Roboto" panose="02000000000000000000" pitchFamily="2" charset="0"/>
            </a:endParaRPr>
          </a:p>
          <a:p>
            <a:pPr marL="0" indent="0">
              <a:buNone/>
            </a:pPr>
            <a:r>
              <a:rPr lang="en-US" sz="2400" dirty="0">
                <a:solidFill>
                  <a:srgbClr val="000000"/>
                </a:solidFill>
                <a:latin typeface="Roboto" panose="02000000000000000000" pitchFamily="2" charset="0"/>
              </a:rPr>
              <a:t>   </a:t>
            </a:r>
            <a:r>
              <a:rPr lang="hi-IN" sz="2400" b="0" i="0" dirty="0">
                <a:solidFill>
                  <a:srgbClr val="000000"/>
                </a:solidFill>
                <a:effectLst/>
                <a:latin typeface="Roboto" panose="02000000000000000000" pitchFamily="2" charset="0"/>
              </a:rPr>
              <a:t>शुक्र, और ओज के लिए हितकारी होता है। दाह को शान्त करता</a:t>
            </a:r>
            <a:endParaRPr lang="en-US" sz="2400" b="0" i="0" dirty="0">
              <a:solidFill>
                <a:srgbClr val="000000"/>
              </a:solidFill>
              <a:effectLst/>
              <a:latin typeface="Roboto" panose="02000000000000000000" pitchFamily="2" charset="0"/>
            </a:endParaRPr>
          </a:p>
          <a:p>
            <a:pPr marL="0" indent="0">
              <a:buNone/>
            </a:pPr>
            <a:r>
              <a:rPr lang="en-US" sz="2400" dirty="0">
                <a:solidFill>
                  <a:srgbClr val="000000"/>
                </a:solidFill>
                <a:latin typeface="Roboto" panose="02000000000000000000" pitchFamily="2" charset="0"/>
              </a:rPr>
              <a:t>    </a:t>
            </a:r>
            <a:r>
              <a:rPr lang="hi-IN" sz="2400" b="0" i="0" dirty="0">
                <a:solidFill>
                  <a:srgbClr val="000000"/>
                </a:solidFill>
                <a:effectLst/>
                <a:latin typeface="Roboto" panose="02000000000000000000" pitchFamily="2" charset="0"/>
              </a:rPr>
              <a:t>है,</a:t>
            </a:r>
            <a:r>
              <a:rPr lang="en-US" sz="2400" dirty="0">
                <a:solidFill>
                  <a:srgbClr val="000000"/>
                </a:solidFill>
                <a:latin typeface="Roboto" panose="02000000000000000000" pitchFamily="2" charset="0"/>
              </a:rPr>
              <a:t> </a:t>
            </a:r>
            <a:r>
              <a:rPr lang="hi-IN" sz="2400" b="0" i="0" dirty="0">
                <a:solidFill>
                  <a:srgbClr val="000000"/>
                </a:solidFill>
                <a:effectLst/>
                <a:latin typeface="Roboto" panose="02000000000000000000" pitchFamily="2" charset="0"/>
              </a:rPr>
              <a:t>शरीर को कोमल करता है, स्वर और वर्ण को प्रसन्न करता है॥</a:t>
            </a:r>
            <a:endParaRPr lang="en-US" sz="2400" b="0" i="0" dirty="0">
              <a:solidFill>
                <a:srgbClr val="FF0000"/>
              </a:solidFill>
              <a:effectLst/>
              <a:latin typeface="Roboto" panose="02000000000000000000" pitchFamily="2" charset="0"/>
            </a:endParaRPr>
          </a:p>
          <a:p>
            <a:endParaRPr lang="en-US" sz="2800" dirty="0">
              <a:solidFill>
                <a:srgbClr val="FF0000"/>
              </a:solidFill>
              <a:latin typeface="Roboto" panose="02000000000000000000" pitchFamily="2" charset="0"/>
            </a:endParaRPr>
          </a:p>
          <a:p>
            <a:pPr marL="0" indent="0">
              <a:buNone/>
            </a:pPr>
            <a:endParaRPr lang="en-US" sz="2800" b="0" i="0" dirty="0">
              <a:solidFill>
                <a:srgbClr val="FF0000"/>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xmlns="" val="439516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E29814-E163-A501-79AD-7CA7C5B13956}"/>
              </a:ext>
            </a:extLst>
          </p:cNvPr>
          <p:cNvSpPr>
            <a:spLocks noGrp="1"/>
          </p:cNvSpPr>
          <p:nvPr>
            <p:ph idx="1"/>
          </p:nvPr>
        </p:nvSpPr>
        <p:spPr>
          <a:xfrm>
            <a:off x="677334" y="493059"/>
            <a:ext cx="8596668" cy="5548303"/>
          </a:xfrm>
        </p:spPr>
        <p:txBody>
          <a:bodyPr>
            <a:normAutofit/>
          </a:bodyPr>
          <a:lstStyle/>
          <a:p>
            <a:r>
              <a:rPr lang="en-US" sz="2000" b="0" i="0" dirty="0">
                <a:solidFill>
                  <a:srgbClr val="000000"/>
                </a:solidFill>
                <a:effectLst/>
                <a:latin typeface="Roboto" panose="02000000000000000000" pitchFamily="2" charset="0"/>
              </a:rPr>
              <a:t>So to treat patient of poisoning ghee should be used alone or with other</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anti poisons drug, in case of </a:t>
            </a:r>
            <a:r>
              <a:rPr lang="en-US" sz="2000" b="0" i="0" dirty="0" err="1">
                <a:solidFill>
                  <a:srgbClr val="000000"/>
                </a:solidFill>
                <a:effectLst/>
                <a:latin typeface="Roboto" panose="02000000000000000000" pitchFamily="2" charset="0"/>
              </a:rPr>
              <a:t>alark</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vruschika</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agnikarma</a:t>
            </a:r>
            <a:r>
              <a:rPr lang="en-US" sz="2000" b="0" i="0" dirty="0">
                <a:solidFill>
                  <a:srgbClr val="000000"/>
                </a:solidFill>
                <a:effectLst/>
                <a:latin typeface="Roboto" panose="02000000000000000000" pitchFamily="2" charset="0"/>
              </a:rPr>
              <a:t> </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with boiling ghee, followed by oral application of </a:t>
            </a:r>
            <a:r>
              <a:rPr lang="en-US" sz="2000" b="0" i="0" dirty="0" err="1">
                <a:solidFill>
                  <a:srgbClr val="000000"/>
                </a:solidFill>
                <a:effectLst/>
                <a:latin typeface="Roboto" panose="02000000000000000000" pitchFamily="2" charset="0"/>
              </a:rPr>
              <a:t>puran</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ghrutha</a:t>
            </a:r>
            <a:r>
              <a:rPr lang="en-US" sz="2000" b="0" i="0" dirty="0">
                <a:solidFill>
                  <a:srgbClr val="000000"/>
                </a:solidFill>
                <a:effectLst/>
                <a:latin typeface="Roboto" panose="02000000000000000000" pitchFamily="2" charset="0"/>
              </a:rPr>
              <a:t> is also</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advised as the specific treatment</a:t>
            </a:r>
          </a:p>
          <a:p>
            <a:endParaRPr lang="en-US" sz="2000" dirty="0">
              <a:solidFill>
                <a:srgbClr val="000000"/>
              </a:solidFill>
              <a:latin typeface="Roboto" panose="02000000000000000000" pitchFamily="2" charset="0"/>
            </a:endParaRPr>
          </a:p>
          <a:p>
            <a:pPr marL="0" indent="0">
              <a:buNone/>
            </a:pPr>
            <a:r>
              <a:rPr lang="en-US" sz="2400" b="0" i="0" dirty="0">
                <a:solidFill>
                  <a:srgbClr val="FF0000"/>
                </a:solidFill>
                <a:effectLst/>
                <a:latin typeface="Roboto" panose="02000000000000000000" pitchFamily="2" charset="0"/>
              </a:rPr>
              <a:t>Madhu as an antidote- </a:t>
            </a:r>
            <a:r>
              <a:rPr lang="en-US" sz="2000" dirty="0"/>
              <a:t/>
            </a:r>
            <a:br>
              <a:rPr lang="en-US" sz="2000" dirty="0"/>
            </a:br>
            <a:endParaRPr lang="en-US" sz="2000" dirty="0"/>
          </a:p>
          <a:p>
            <a:r>
              <a:rPr lang="en-US" sz="2000" b="0" i="0" dirty="0">
                <a:solidFill>
                  <a:srgbClr val="000000"/>
                </a:solidFill>
                <a:effectLst/>
                <a:latin typeface="Roboto" panose="02000000000000000000" pitchFamily="2" charset="0"/>
              </a:rPr>
              <a:t>Acharya </a:t>
            </a:r>
            <a:r>
              <a:rPr lang="en-US" sz="2000" b="0" i="0" dirty="0" err="1">
                <a:solidFill>
                  <a:srgbClr val="000000"/>
                </a:solidFill>
                <a:effectLst/>
                <a:latin typeface="Roboto" panose="02000000000000000000" pitchFamily="2" charset="0"/>
              </a:rPr>
              <a:t>Susruta</a:t>
            </a:r>
            <a:r>
              <a:rPr lang="en-US" sz="2000" b="0" i="0" dirty="0">
                <a:solidFill>
                  <a:srgbClr val="000000"/>
                </a:solidFill>
                <a:effectLst/>
                <a:latin typeface="Roboto" panose="02000000000000000000" pitchFamily="2" charset="0"/>
              </a:rPr>
              <a:t> and </a:t>
            </a:r>
            <a:r>
              <a:rPr lang="en-US" sz="2000" b="0" i="0" dirty="0" err="1">
                <a:solidFill>
                  <a:srgbClr val="000000"/>
                </a:solidFill>
                <a:effectLst/>
                <a:latin typeface="Roboto" panose="02000000000000000000" pitchFamily="2" charset="0"/>
              </a:rPr>
              <a:t>Vagbhata</a:t>
            </a:r>
            <a:r>
              <a:rPr lang="en-US" sz="2000" b="0" i="0" dirty="0">
                <a:solidFill>
                  <a:srgbClr val="000000"/>
                </a:solidFill>
                <a:effectLst/>
                <a:latin typeface="Roboto" panose="02000000000000000000" pitchFamily="2" charset="0"/>
              </a:rPr>
              <a:t> says the qualities of </a:t>
            </a:r>
            <a:r>
              <a:rPr lang="en-US" sz="2000" b="0" i="0" dirty="0" err="1">
                <a:solidFill>
                  <a:srgbClr val="000000"/>
                </a:solidFill>
                <a:effectLst/>
                <a:latin typeface="Roboto" panose="02000000000000000000" pitchFamily="2" charset="0"/>
              </a:rPr>
              <a:t>madhu</a:t>
            </a:r>
            <a:r>
              <a:rPr lang="en-US" sz="2000" b="0" i="0" dirty="0">
                <a:solidFill>
                  <a:srgbClr val="000000"/>
                </a:solidFill>
                <a:effectLst/>
                <a:latin typeface="Roboto" panose="02000000000000000000" pitchFamily="2" charset="0"/>
              </a:rPr>
              <a:t>, it is</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destroyer of poisons, he clearly mention that in all types of poisonings</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a:t>
            </a:r>
            <a:r>
              <a:rPr lang="en-US" sz="2000" b="0" i="0" dirty="0" err="1">
                <a:solidFill>
                  <a:srgbClr val="000000"/>
                </a:solidFill>
                <a:effectLst/>
                <a:latin typeface="Roboto" panose="02000000000000000000" pitchFamily="2" charset="0"/>
              </a:rPr>
              <a:t>Vishapaha</a:t>
            </a:r>
            <a:r>
              <a:rPr lang="en-US" sz="2000" b="0" i="0" dirty="0">
                <a:solidFill>
                  <a:srgbClr val="000000"/>
                </a:solidFill>
                <a:effectLst/>
                <a:latin typeface="Roboto" panose="02000000000000000000" pitchFamily="2" charset="0"/>
              </a:rPr>
              <a:t>), irrespective of state of the patient </a:t>
            </a:r>
            <a:r>
              <a:rPr lang="en-US" sz="2000" b="0" i="0" dirty="0" err="1">
                <a:solidFill>
                  <a:srgbClr val="000000"/>
                </a:solidFill>
                <a:effectLst/>
                <a:latin typeface="Roboto" panose="02000000000000000000" pitchFamily="2" charset="0"/>
              </a:rPr>
              <a:t>madhu</a:t>
            </a:r>
            <a:r>
              <a:rPr lang="en-US" sz="2000" b="0" i="0" dirty="0">
                <a:solidFill>
                  <a:srgbClr val="000000"/>
                </a:solidFill>
                <a:effectLst/>
                <a:latin typeface="Roboto" panose="02000000000000000000" pitchFamily="2" charset="0"/>
              </a:rPr>
              <a:t> is best</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treatment.</a:t>
            </a:r>
          </a:p>
          <a:p>
            <a:pPr marL="0" indent="0">
              <a:buNone/>
            </a:pPr>
            <a:endParaRPr lang="hi-IN" sz="2000" dirty="0"/>
          </a:p>
        </p:txBody>
      </p:sp>
    </p:spTree>
    <p:extLst>
      <p:ext uri="{BB962C8B-B14F-4D97-AF65-F5344CB8AC3E}">
        <p14:creationId xmlns:p14="http://schemas.microsoft.com/office/powerpoint/2010/main" xmlns="" val="3056711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704ED0-7FAF-7D4A-525F-AA10BA12109A}"/>
              </a:ext>
            </a:extLst>
          </p:cNvPr>
          <p:cNvSpPr>
            <a:spLocks noGrp="1"/>
          </p:cNvSpPr>
          <p:nvPr>
            <p:ph idx="1"/>
          </p:nvPr>
        </p:nvSpPr>
        <p:spPr>
          <a:xfrm>
            <a:off x="677334" y="530943"/>
            <a:ext cx="10516692" cy="6223818"/>
          </a:xfrm>
        </p:spPr>
        <p:txBody>
          <a:bodyPr>
            <a:normAutofit/>
          </a:bodyPr>
          <a:lstStyle/>
          <a:p>
            <a:r>
              <a:rPr lang="hi-IN" sz="4000" b="0" i="0" dirty="0">
                <a:solidFill>
                  <a:srgbClr val="FF0000"/>
                </a:solidFill>
                <a:effectLst/>
                <a:latin typeface="Roboto" panose="02000000000000000000" pitchFamily="2" charset="0"/>
              </a:rPr>
              <a:t>गुण कर्म</a:t>
            </a:r>
            <a:endParaRPr lang="en-US" sz="4000" b="0" i="0" dirty="0">
              <a:solidFill>
                <a:srgbClr val="FF0000"/>
              </a:solidFill>
              <a:effectLst/>
              <a:latin typeface="Roboto" panose="02000000000000000000" pitchFamily="2" charset="0"/>
            </a:endParaRPr>
          </a:p>
          <a:p>
            <a:endParaRPr lang="en-US" sz="2000" dirty="0">
              <a:solidFill>
                <a:srgbClr val="000000"/>
              </a:solidFill>
              <a:latin typeface="Roboto" panose="02000000000000000000" pitchFamily="2" charset="0"/>
            </a:endParaRPr>
          </a:p>
          <a:p>
            <a:r>
              <a:rPr lang="hi-IN" sz="2400" b="0" i="0" dirty="0">
                <a:solidFill>
                  <a:srgbClr val="FF0000"/>
                </a:solidFill>
                <a:effectLst/>
                <a:latin typeface="Roboto" panose="02000000000000000000" pitchFamily="2" charset="0"/>
              </a:rPr>
              <a:t>रस</a:t>
            </a:r>
            <a:r>
              <a:rPr lang="hi-IN" sz="2400" b="0" i="0" dirty="0">
                <a:solidFill>
                  <a:srgbClr val="000000"/>
                </a:solidFill>
                <a:effectLst/>
                <a:latin typeface="Roboto" panose="02000000000000000000" pitchFamily="2" charset="0"/>
              </a:rPr>
              <a:t> - मधुर, कषाय </a:t>
            </a:r>
            <a:endParaRPr lang="en-US" sz="2400" dirty="0">
              <a:solidFill>
                <a:srgbClr val="000000"/>
              </a:solidFill>
              <a:latin typeface="Roboto" panose="02000000000000000000" pitchFamily="2" charset="0"/>
            </a:endParaRPr>
          </a:p>
          <a:p>
            <a:r>
              <a:rPr lang="hi-IN" sz="2400" b="0" i="0" dirty="0">
                <a:solidFill>
                  <a:srgbClr val="FF0000"/>
                </a:solidFill>
                <a:effectLst/>
                <a:latin typeface="Roboto" panose="02000000000000000000" pitchFamily="2" charset="0"/>
              </a:rPr>
              <a:t>गुण</a:t>
            </a:r>
            <a:r>
              <a:rPr lang="hi-IN" sz="2400" b="0" i="0" dirty="0">
                <a:solidFill>
                  <a:srgbClr val="000000"/>
                </a:solidFill>
                <a:effectLst/>
                <a:latin typeface="Roboto" panose="02000000000000000000" pitchFamily="2" charset="0"/>
              </a:rPr>
              <a:t> - लघु, विशद , योगवाही, सूक्ष्म, गुरु (चरकमतानुसार)</a:t>
            </a:r>
            <a:endParaRPr lang="en-US" sz="2400" b="0" i="0" dirty="0">
              <a:solidFill>
                <a:srgbClr val="000000"/>
              </a:solidFill>
              <a:effectLst/>
              <a:latin typeface="Roboto" panose="02000000000000000000" pitchFamily="2" charset="0"/>
            </a:endParaRPr>
          </a:p>
          <a:p>
            <a:r>
              <a:rPr lang="hi-IN" sz="2400" b="0" i="0" dirty="0">
                <a:solidFill>
                  <a:srgbClr val="FF0000"/>
                </a:solidFill>
                <a:effectLst/>
                <a:latin typeface="Roboto" panose="02000000000000000000" pitchFamily="2" charset="0"/>
              </a:rPr>
              <a:t>विपाक</a:t>
            </a:r>
            <a:r>
              <a:rPr lang="hi-IN" sz="2400" b="0" i="0" dirty="0">
                <a:solidFill>
                  <a:srgbClr val="000000"/>
                </a:solidFill>
                <a:effectLst/>
                <a:latin typeface="Roboto" panose="02000000000000000000" pitchFamily="2" charset="0"/>
              </a:rPr>
              <a:t> - मधुर </a:t>
            </a:r>
            <a:endParaRPr lang="en-US" sz="2400" b="0" i="0" dirty="0">
              <a:solidFill>
                <a:srgbClr val="000000"/>
              </a:solidFill>
              <a:effectLst/>
              <a:latin typeface="Roboto" panose="02000000000000000000" pitchFamily="2" charset="0"/>
            </a:endParaRPr>
          </a:p>
          <a:p>
            <a:r>
              <a:rPr lang="hi-IN" sz="2400" b="0" i="0" dirty="0">
                <a:solidFill>
                  <a:srgbClr val="FF0000"/>
                </a:solidFill>
                <a:effectLst/>
                <a:latin typeface="Roboto" panose="02000000000000000000" pitchFamily="2" charset="0"/>
              </a:rPr>
              <a:t>वीर्य </a:t>
            </a:r>
            <a:r>
              <a:rPr lang="hi-IN" sz="2400" b="0" i="0" dirty="0">
                <a:solidFill>
                  <a:srgbClr val="000000"/>
                </a:solidFill>
                <a:effectLst/>
                <a:latin typeface="Roboto" panose="02000000000000000000" pitchFamily="2" charset="0"/>
              </a:rPr>
              <a:t>- शीत</a:t>
            </a:r>
            <a:endParaRPr lang="en-US" sz="2400" dirty="0"/>
          </a:p>
        </p:txBody>
      </p:sp>
    </p:spTree>
    <p:extLst>
      <p:ext uri="{BB962C8B-B14F-4D97-AF65-F5344CB8AC3E}">
        <p14:creationId xmlns:p14="http://schemas.microsoft.com/office/powerpoint/2010/main" xmlns="" val="2900359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6EAC83-8D16-73FF-BB16-E6EDC4EAD161}"/>
              </a:ext>
            </a:extLst>
          </p:cNvPr>
          <p:cNvSpPr>
            <a:spLocks noGrp="1"/>
          </p:cNvSpPr>
          <p:nvPr>
            <p:ph idx="1"/>
          </p:nvPr>
        </p:nvSpPr>
        <p:spPr>
          <a:xfrm>
            <a:off x="677334" y="398207"/>
            <a:ext cx="8596668" cy="5643156"/>
          </a:xfrm>
        </p:spPr>
        <p:txBody>
          <a:bodyPr/>
          <a:lstStyle/>
          <a:p>
            <a:r>
              <a:rPr lang="en-US" sz="3200" b="0" i="0" dirty="0" err="1">
                <a:solidFill>
                  <a:srgbClr val="FF0000"/>
                </a:solidFill>
                <a:effectLst/>
                <a:latin typeface="Roboto" panose="02000000000000000000" pitchFamily="2" charset="0"/>
              </a:rPr>
              <a:t>Godugdha</a:t>
            </a:r>
            <a:r>
              <a:rPr lang="en-US" sz="3200" b="0" i="0" dirty="0">
                <a:solidFill>
                  <a:srgbClr val="FF0000"/>
                </a:solidFill>
                <a:effectLst/>
                <a:latin typeface="Roboto" panose="02000000000000000000" pitchFamily="2" charset="0"/>
              </a:rPr>
              <a:t> as an Antidote</a:t>
            </a:r>
          </a:p>
          <a:p>
            <a:endParaRPr lang="en-US" dirty="0">
              <a:solidFill>
                <a:srgbClr val="000000"/>
              </a:solidFill>
              <a:latin typeface="Roboto" panose="02000000000000000000" pitchFamily="2" charset="0"/>
            </a:endParaRPr>
          </a:p>
          <a:p>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Kshira</a:t>
            </a:r>
            <a:r>
              <a:rPr lang="en-US" sz="2400" b="0" i="0" dirty="0">
                <a:solidFill>
                  <a:srgbClr val="000000"/>
                </a:solidFill>
                <a:effectLst/>
                <a:latin typeface="Roboto" panose="02000000000000000000" pitchFamily="2" charset="0"/>
              </a:rPr>
              <a:t> has similar properties to that of Oja`s act as</a:t>
            </a:r>
          </a:p>
          <a:p>
            <a:pPr marL="0" indent="0">
              <a:buNone/>
            </a:pPr>
            <a:r>
              <a:rPr lang="en-US" sz="2400" dirty="0">
                <a:solidFill>
                  <a:srgbClr val="000000"/>
                </a:solidFill>
                <a:latin typeface="Roboto" panose="02000000000000000000" pitchFamily="2" charset="0"/>
              </a:rPr>
              <a:t>     </a:t>
            </a:r>
            <a:r>
              <a:rPr lang="en-US" sz="2400" b="0" i="0" dirty="0" err="1">
                <a:solidFill>
                  <a:srgbClr val="000000"/>
                </a:solidFill>
                <a:effectLst/>
                <a:latin typeface="Roboto" panose="02000000000000000000" pitchFamily="2" charset="0"/>
              </a:rPr>
              <a:t>Rasayan</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balavardhaka</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hrudya</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jeevaneeya</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Ayushya</a:t>
            </a:r>
            <a:r>
              <a:rPr lang="en-US" sz="2400" b="0" i="0" dirty="0">
                <a:solidFill>
                  <a:srgbClr val="000000"/>
                </a:solidFill>
                <a:effectLst/>
                <a:latin typeface="Roboto" panose="02000000000000000000" pitchFamily="2" charset="0"/>
              </a:rPr>
              <a:t>.</a:t>
            </a:r>
          </a:p>
          <a:p>
            <a:pPr marL="0" indent="0">
              <a:buNone/>
            </a:pPr>
            <a:endParaRPr lang="en-US" sz="2400" b="0" i="0" dirty="0">
              <a:solidFill>
                <a:srgbClr val="FF0000"/>
              </a:solidFill>
              <a:effectLst/>
              <a:latin typeface="Roboto" panose="02000000000000000000" pitchFamily="2" charset="0"/>
            </a:endParaRPr>
          </a:p>
          <a:p>
            <a:r>
              <a:rPr lang="hi-IN" sz="2800" b="0" i="0" dirty="0">
                <a:solidFill>
                  <a:srgbClr val="FF0000"/>
                </a:solidFill>
                <a:effectLst/>
                <a:latin typeface="Roboto" panose="02000000000000000000" pitchFamily="2" charset="0"/>
              </a:rPr>
              <a:t>गुण कर्म</a:t>
            </a:r>
            <a:endParaRPr lang="en-US" sz="2800" b="0" i="0" dirty="0">
              <a:solidFill>
                <a:srgbClr val="FF0000"/>
              </a:solidFill>
              <a:effectLst/>
              <a:latin typeface="Roboto" panose="02000000000000000000" pitchFamily="2" charset="0"/>
            </a:endParaRPr>
          </a:p>
          <a:p>
            <a:pPr marL="0" indent="0">
              <a:buNone/>
            </a:pPr>
            <a:r>
              <a:rPr lang="hi-IN" sz="2400" b="0" i="0" dirty="0">
                <a:solidFill>
                  <a:srgbClr val="FF0000"/>
                </a:solidFill>
                <a:effectLst/>
                <a:latin typeface="Roboto" panose="02000000000000000000" pitchFamily="2" charset="0"/>
              </a:rPr>
              <a:t>रस</a:t>
            </a:r>
            <a:r>
              <a:rPr lang="hi-IN" sz="2400" b="0" i="0" dirty="0">
                <a:solidFill>
                  <a:srgbClr val="000000"/>
                </a:solidFill>
                <a:effectLst/>
                <a:latin typeface="Roboto" panose="02000000000000000000" pitchFamily="2" charset="0"/>
              </a:rPr>
              <a:t> - मधुर </a:t>
            </a:r>
            <a:endParaRPr lang="en-US" sz="2400" b="0" i="0" dirty="0">
              <a:solidFill>
                <a:srgbClr val="000000"/>
              </a:solidFill>
              <a:effectLst/>
              <a:latin typeface="Roboto" panose="02000000000000000000" pitchFamily="2" charset="0"/>
            </a:endParaRPr>
          </a:p>
          <a:p>
            <a:pPr marL="0" indent="0">
              <a:buNone/>
            </a:pPr>
            <a:r>
              <a:rPr lang="hi-IN" sz="2400" b="0" i="0" dirty="0">
                <a:solidFill>
                  <a:srgbClr val="FF0000"/>
                </a:solidFill>
                <a:effectLst/>
                <a:latin typeface="Roboto" panose="02000000000000000000" pitchFamily="2" charset="0"/>
              </a:rPr>
              <a:t>गुण </a:t>
            </a:r>
            <a:r>
              <a:rPr lang="hi-IN" sz="2400" b="0" i="0" dirty="0">
                <a:solidFill>
                  <a:srgbClr val="000000"/>
                </a:solidFill>
                <a:effectLst/>
                <a:latin typeface="Roboto" panose="02000000000000000000" pitchFamily="2" charset="0"/>
              </a:rPr>
              <a:t>- स्निग्ध </a:t>
            </a:r>
            <a:endParaRPr lang="en-US" sz="2400" b="0" i="0" dirty="0">
              <a:solidFill>
                <a:srgbClr val="000000"/>
              </a:solidFill>
              <a:effectLst/>
              <a:latin typeface="Roboto" panose="02000000000000000000" pitchFamily="2" charset="0"/>
            </a:endParaRPr>
          </a:p>
          <a:p>
            <a:pPr marL="0" indent="0">
              <a:buNone/>
            </a:pPr>
            <a:r>
              <a:rPr lang="hi-IN" sz="2400" b="0" i="0" dirty="0">
                <a:solidFill>
                  <a:srgbClr val="FF0000"/>
                </a:solidFill>
                <a:effectLst/>
                <a:latin typeface="Roboto" panose="02000000000000000000" pitchFamily="2" charset="0"/>
              </a:rPr>
              <a:t>वीर्य </a:t>
            </a:r>
            <a:r>
              <a:rPr lang="hi-IN" sz="2400" b="0" i="0" dirty="0">
                <a:solidFill>
                  <a:srgbClr val="000000"/>
                </a:solidFill>
                <a:effectLst/>
                <a:latin typeface="Roboto" panose="02000000000000000000" pitchFamily="2" charset="0"/>
              </a:rPr>
              <a:t>- शीत </a:t>
            </a:r>
            <a:endParaRPr lang="en-US" sz="2400" b="0" i="0" dirty="0">
              <a:solidFill>
                <a:srgbClr val="000000"/>
              </a:solidFill>
              <a:effectLst/>
              <a:latin typeface="Roboto" panose="02000000000000000000" pitchFamily="2" charset="0"/>
            </a:endParaRPr>
          </a:p>
          <a:p>
            <a:pPr marL="0" indent="0">
              <a:buNone/>
            </a:pPr>
            <a:r>
              <a:rPr lang="hi-IN" sz="2400" b="0" i="0" dirty="0">
                <a:solidFill>
                  <a:srgbClr val="FF0000"/>
                </a:solidFill>
                <a:effectLst/>
                <a:latin typeface="Roboto" panose="02000000000000000000" pitchFamily="2" charset="0"/>
              </a:rPr>
              <a:t>विपाक</a:t>
            </a:r>
            <a:r>
              <a:rPr lang="hi-IN" sz="2400" b="0" i="0" dirty="0">
                <a:solidFill>
                  <a:srgbClr val="000000"/>
                </a:solidFill>
                <a:effectLst/>
                <a:latin typeface="Roboto" panose="02000000000000000000" pitchFamily="2" charset="0"/>
              </a:rPr>
              <a:t> - मधुर</a:t>
            </a:r>
            <a:endParaRPr lang="en-US" sz="2400" dirty="0"/>
          </a:p>
        </p:txBody>
      </p:sp>
    </p:spTree>
    <p:extLst>
      <p:ext uri="{BB962C8B-B14F-4D97-AF65-F5344CB8AC3E}">
        <p14:creationId xmlns:p14="http://schemas.microsoft.com/office/powerpoint/2010/main" xmlns="" val="173042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3C19C4-DDBE-DD50-8379-C8B736A0EEF9}"/>
              </a:ext>
            </a:extLst>
          </p:cNvPr>
          <p:cNvSpPr>
            <a:spLocks noGrp="1"/>
          </p:cNvSpPr>
          <p:nvPr>
            <p:ph idx="1"/>
          </p:nvPr>
        </p:nvSpPr>
        <p:spPr>
          <a:xfrm>
            <a:off x="838200" y="421341"/>
            <a:ext cx="10515600" cy="5755622"/>
          </a:xfrm>
        </p:spPr>
        <p:txBody>
          <a:bodyPr>
            <a:normAutofit/>
          </a:bodyPr>
          <a:lstStyle/>
          <a:p>
            <a:pPr marL="0" indent="0">
              <a:buNone/>
            </a:pPr>
            <a:r>
              <a:rPr lang="hi-IN" sz="3600" b="1" dirty="0">
                <a:solidFill>
                  <a:srgbClr val="FF0000"/>
                </a:solidFill>
              </a:rPr>
              <a:t>विष के पर्याय </a:t>
            </a:r>
            <a:endParaRPr lang="en-US" sz="3600" b="1" dirty="0">
              <a:solidFill>
                <a:srgbClr val="FF0000"/>
              </a:solidFill>
            </a:endParaRPr>
          </a:p>
          <a:p>
            <a:r>
              <a:rPr lang="hi-IN" sz="2400" b="0" i="0" dirty="0">
                <a:effectLst/>
                <a:latin typeface="Roboto" panose="02000000000000000000" pitchFamily="2" charset="0"/>
              </a:rPr>
              <a:t>आचार्य अमरसिंह मतेन</a:t>
            </a:r>
            <a:r>
              <a:rPr lang="hi-IN" sz="2400" dirty="0"/>
              <a:t/>
            </a:r>
            <a:br>
              <a:rPr lang="hi-IN" sz="2400" dirty="0"/>
            </a:br>
            <a:r>
              <a:rPr lang="hi-IN" sz="2000" dirty="0"/>
              <a:t/>
            </a:r>
            <a:br>
              <a:rPr lang="hi-IN" sz="2000" dirty="0"/>
            </a:br>
            <a:r>
              <a:rPr lang="hi-IN" sz="2400" b="0" i="0" dirty="0">
                <a:solidFill>
                  <a:srgbClr val="000000"/>
                </a:solidFill>
                <a:effectLst/>
                <a:latin typeface="Roboto" panose="02000000000000000000" pitchFamily="2" charset="0"/>
              </a:rPr>
              <a:t>अमरकोष में विष के दो प्रकारों का उल्लेख है – </a:t>
            </a:r>
            <a:endParaRPr lang="en-US" sz="2000" b="0" i="0" dirty="0">
              <a:solidFill>
                <a:srgbClr val="000000"/>
              </a:solidFill>
              <a:effectLst/>
              <a:latin typeface="Roboto" panose="02000000000000000000" pitchFamily="2" charset="0"/>
            </a:endParaRPr>
          </a:p>
          <a:p>
            <a:pPr>
              <a:buFont typeface="Wingdings" panose="05000000000000000000" pitchFamily="2" charset="2"/>
              <a:buChar char="Ø"/>
            </a:pPr>
            <a:r>
              <a:rPr lang="en-US" sz="2200" b="0" i="0" dirty="0">
                <a:solidFill>
                  <a:schemeClr val="accent1"/>
                </a:solidFill>
                <a:effectLst/>
                <a:latin typeface="Roboto" panose="02000000000000000000" pitchFamily="2" charset="0"/>
              </a:rPr>
              <a:t>   </a:t>
            </a:r>
            <a:r>
              <a:rPr lang="hi-IN" sz="2200" b="0" i="0" dirty="0">
                <a:solidFill>
                  <a:srgbClr val="0070C0"/>
                </a:solidFill>
                <a:effectLst/>
                <a:latin typeface="Roboto" panose="02000000000000000000" pitchFamily="2" charset="0"/>
              </a:rPr>
              <a:t>क्ष्वेडस्तु गरलं विषम्</a:t>
            </a:r>
            <a:r>
              <a:rPr lang="hi-IN" sz="2200" b="0" i="0" dirty="0">
                <a:solidFill>
                  <a:schemeClr val="accent1"/>
                </a:solidFill>
                <a:effectLst/>
                <a:latin typeface="Roboto" panose="02000000000000000000" pitchFamily="2" charset="0"/>
              </a:rPr>
              <a:t>। </a:t>
            </a:r>
            <a:r>
              <a:rPr lang="hi-IN" sz="2200" b="0" i="0" dirty="0">
                <a:solidFill>
                  <a:srgbClr val="000000"/>
                </a:solidFill>
                <a:effectLst/>
                <a:latin typeface="Roboto" panose="02000000000000000000" pitchFamily="2" charset="0"/>
              </a:rPr>
              <a:t>(अमरकोश 1/9/9)</a:t>
            </a:r>
            <a:endParaRPr lang="en-US" sz="2200" dirty="0">
              <a:solidFill>
                <a:srgbClr val="000000"/>
              </a:solidFill>
              <a:latin typeface="Roboto" panose="02000000000000000000" pitchFamily="2" charset="0"/>
            </a:endParaRPr>
          </a:p>
          <a:p>
            <a:pPr>
              <a:buFont typeface="Wingdings" panose="05000000000000000000" pitchFamily="2" charset="2"/>
              <a:buChar char="Ø"/>
            </a:pPr>
            <a:r>
              <a:rPr lang="en-US" sz="22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क्ष्वेड</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गरल</a:t>
            </a:r>
            <a:r>
              <a:rPr lang="en-US" sz="2000" b="0" i="0" dirty="0">
                <a:solidFill>
                  <a:srgbClr val="000000"/>
                </a:solidFill>
                <a:effectLst/>
                <a:latin typeface="Roboto" panose="02000000000000000000" pitchFamily="2" charset="0"/>
              </a:rPr>
              <a:t> l</a:t>
            </a:r>
            <a:r>
              <a:rPr lang="hi-IN" sz="3200" dirty="0"/>
              <a:t/>
            </a:r>
            <a:br>
              <a:rPr lang="hi-IN" sz="3200" dirty="0"/>
            </a:br>
            <a:r>
              <a:rPr lang="hi-IN" sz="3200" dirty="0"/>
              <a:t/>
            </a:r>
            <a:br>
              <a:rPr lang="hi-IN" sz="3200" dirty="0"/>
            </a:br>
            <a:r>
              <a:rPr lang="hi-IN" sz="2400" b="0" i="0" dirty="0">
                <a:effectLst/>
                <a:latin typeface="Roboto" panose="02000000000000000000" pitchFamily="2" charset="0"/>
              </a:rPr>
              <a:t>कविराज सदानंद शर्मा मतेन</a:t>
            </a:r>
            <a:r>
              <a:rPr lang="hi-IN" sz="2400" dirty="0"/>
              <a:t/>
            </a:r>
            <a:br>
              <a:rPr lang="hi-IN" sz="2400" dirty="0"/>
            </a:br>
            <a:r>
              <a:rPr lang="hi-IN" sz="2400" dirty="0"/>
              <a:t/>
            </a:r>
            <a:br>
              <a:rPr lang="hi-IN" sz="2400" dirty="0"/>
            </a:br>
            <a:r>
              <a:rPr lang="hi-IN" sz="2400" b="0" i="0" dirty="0">
                <a:solidFill>
                  <a:srgbClr val="000000"/>
                </a:solidFill>
                <a:effectLst/>
                <a:latin typeface="Roboto" panose="02000000000000000000" pitchFamily="2" charset="0"/>
              </a:rPr>
              <a:t>रसतरंगिणी में विष के तीन पर्यायों का उल्लेख है – </a:t>
            </a:r>
            <a:endParaRPr lang="en-US" sz="2400" b="0" i="0" dirty="0">
              <a:solidFill>
                <a:srgbClr val="000000"/>
              </a:solidFill>
              <a:effectLst/>
              <a:latin typeface="Roboto" panose="02000000000000000000" pitchFamily="2" charset="0"/>
            </a:endParaRPr>
          </a:p>
          <a:p>
            <a:pPr>
              <a:buFont typeface="Wingdings" panose="05000000000000000000" pitchFamily="2" charset="2"/>
              <a:buChar char="Ø"/>
            </a:pPr>
            <a:r>
              <a:rPr lang="en-US" sz="2400" b="0" i="0" dirty="0">
                <a:solidFill>
                  <a:schemeClr val="accent1"/>
                </a:solidFill>
                <a:effectLst/>
                <a:latin typeface="Roboto" panose="02000000000000000000" pitchFamily="2" charset="0"/>
              </a:rPr>
              <a:t>   </a:t>
            </a:r>
            <a:r>
              <a:rPr lang="hi-IN" sz="2400" b="0" i="0" dirty="0">
                <a:solidFill>
                  <a:srgbClr val="0070C0"/>
                </a:solidFill>
                <a:effectLst/>
                <a:latin typeface="Roboto" panose="02000000000000000000" pitchFamily="2" charset="0"/>
              </a:rPr>
              <a:t>विषं क्ष्वेडञ्च गरलं कालकूटञ्च तन्मतम। </a:t>
            </a:r>
            <a:r>
              <a:rPr lang="hi-IN" sz="2400" b="0" i="0" dirty="0">
                <a:solidFill>
                  <a:srgbClr val="000000"/>
                </a:solidFill>
                <a:effectLst/>
                <a:latin typeface="Roboto" panose="02000000000000000000" pitchFamily="2" charset="0"/>
              </a:rPr>
              <a:t>(रा.त. 14/2)</a:t>
            </a:r>
            <a:endParaRPr lang="en-US" sz="3600" b="1" dirty="0">
              <a:solidFill>
                <a:srgbClr val="FF0000"/>
              </a:solidFill>
            </a:endParaRPr>
          </a:p>
          <a:p>
            <a:pPr>
              <a:buFont typeface="Wingdings" panose="05000000000000000000" pitchFamily="2" charset="2"/>
              <a:buChar char="Ø"/>
            </a:pPr>
            <a:r>
              <a:rPr lang="en-US" sz="24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क्ष्वेड</a:t>
            </a:r>
            <a:r>
              <a:rPr lang="en-US" sz="2000" b="0" i="0" dirty="0">
                <a:solidFill>
                  <a:srgbClr val="000000"/>
                </a:solidFill>
                <a:effectLst/>
                <a:latin typeface="Roboto" panose="02000000000000000000" pitchFamily="2" charset="0"/>
              </a:rPr>
              <a:t>, </a:t>
            </a:r>
            <a:r>
              <a:rPr lang="hi-IN" sz="2000" b="0" i="0" dirty="0">
                <a:solidFill>
                  <a:srgbClr val="000000"/>
                </a:solidFill>
                <a:effectLst/>
                <a:latin typeface="Roboto" panose="02000000000000000000" pitchFamily="2" charset="0"/>
              </a:rPr>
              <a:t>गरल कालकूट</a:t>
            </a:r>
            <a:r>
              <a:rPr lang="en-US" sz="2000" b="0" i="0" dirty="0">
                <a:solidFill>
                  <a:srgbClr val="000000"/>
                </a:solidFill>
                <a:effectLst/>
                <a:latin typeface="Roboto" panose="02000000000000000000" pitchFamily="2" charset="0"/>
              </a:rPr>
              <a:t> l</a:t>
            </a:r>
            <a:endParaRPr lang="en-US" sz="2000" b="1" dirty="0">
              <a:solidFill>
                <a:srgbClr val="FF0000"/>
              </a:solidFill>
            </a:endParaRPr>
          </a:p>
          <a:p>
            <a:pPr marL="0" indent="0">
              <a:buNone/>
            </a:pPr>
            <a:endParaRPr lang="en-US" sz="3600" b="1" dirty="0">
              <a:solidFill>
                <a:srgbClr val="FF0000"/>
              </a:solidFill>
            </a:endParaRPr>
          </a:p>
        </p:txBody>
      </p:sp>
    </p:spTree>
    <p:extLst>
      <p:ext uri="{BB962C8B-B14F-4D97-AF65-F5344CB8AC3E}">
        <p14:creationId xmlns:p14="http://schemas.microsoft.com/office/powerpoint/2010/main" xmlns="" val="999545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B13937-312E-101C-6328-60CD0F2C39BC}"/>
              </a:ext>
            </a:extLst>
          </p:cNvPr>
          <p:cNvSpPr>
            <a:spLocks noGrp="1"/>
          </p:cNvSpPr>
          <p:nvPr>
            <p:ph idx="1"/>
          </p:nvPr>
        </p:nvSpPr>
        <p:spPr>
          <a:xfrm>
            <a:off x="677334" y="493059"/>
            <a:ext cx="8596668" cy="5548303"/>
          </a:xfrm>
        </p:spPr>
        <p:txBody>
          <a:bodyPr>
            <a:normAutofit/>
          </a:bodyPr>
          <a:lstStyle/>
          <a:p>
            <a:pPr marL="0" indent="0">
              <a:buNone/>
            </a:pPr>
            <a:r>
              <a:rPr lang="en-US" sz="2400" b="0" i="0" dirty="0">
                <a:solidFill>
                  <a:srgbClr val="FF0000"/>
                </a:solidFill>
                <a:effectLst/>
                <a:latin typeface="Roboto" panose="02000000000000000000" pitchFamily="2" charset="0"/>
              </a:rPr>
              <a:t>Swarna </a:t>
            </a:r>
            <a:r>
              <a:rPr lang="en-US" sz="2400" b="0" i="0" dirty="0" err="1">
                <a:solidFill>
                  <a:srgbClr val="FF0000"/>
                </a:solidFill>
                <a:effectLst/>
                <a:latin typeface="Roboto" panose="02000000000000000000" pitchFamily="2" charset="0"/>
              </a:rPr>
              <a:t>bhasma</a:t>
            </a:r>
            <a:r>
              <a:rPr lang="en-US" sz="2400" b="0" i="0" dirty="0">
                <a:solidFill>
                  <a:srgbClr val="FF0000"/>
                </a:solidFill>
                <a:effectLst/>
                <a:latin typeface="Roboto" panose="02000000000000000000" pitchFamily="2" charset="0"/>
              </a:rPr>
              <a:t> as an antidote </a:t>
            </a:r>
            <a:r>
              <a:rPr lang="en-US" dirty="0"/>
              <a:t/>
            </a:r>
            <a:br>
              <a:rPr lang="en-US" dirty="0"/>
            </a:br>
            <a:endParaRPr lang="en-US" dirty="0"/>
          </a:p>
          <a:p>
            <a:r>
              <a:rPr lang="en-US" sz="2000" b="0" i="0" dirty="0">
                <a:solidFill>
                  <a:srgbClr val="000000"/>
                </a:solidFill>
                <a:effectLst/>
                <a:latin typeface="Roboto" panose="02000000000000000000" pitchFamily="2" charset="0"/>
              </a:rPr>
              <a:t>Acharya </a:t>
            </a:r>
            <a:r>
              <a:rPr lang="en-US" sz="2000" b="0" i="0" dirty="0" err="1">
                <a:solidFill>
                  <a:srgbClr val="000000"/>
                </a:solidFill>
                <a:effectLst/>
                <a:latin typeface="Roboto" panose="02000000000000000000" pitchFamily="2" charset="0"/>
              </a:rPr>
              <a:t>Bhavaprakash</a:t>
            </a:r>
            <a:r>
              <a:rPr lang="en-US" sz="2000" b="0" i="0" dirty="0">
                <a:solidFill>
                  <a:srgbClr val="000000"/>
                </a:solidFill>
                <a:effectLst/>
                <a:latin typeface="Roboto" panose="02000000000000000000" pitchFamily="2" charset="0"/>
              </a:rPr>
              <a:t> says that </a:t>
            </a:r>
            <a:r>
              <a:rPr lang="en-US" sz="2000" b="0" i="0" dirty="0" err="1">
                <a:solidFill>
                  <a:srgbClr val="000000"/>
                </a:solidFill>
                <a:effectLst/>
                <a:latin typeface="Roboto" panose="02000000000000000000" pitchFamily="2" charset="0"/>
              </a:rPr>
              <a:t>swarna</a:t>
            </a:r>
            <a:r>
              <a:rPr lang="en-US" sz="2000" b="0" i="0" dirty="0">
                <a:solidFill>
                  <a:srgbClr val="000000"/>
                </a:solidFill>
                <a:effectLst/>
                <a:latin typeface="Roboto" panose="02000000000000000000" pitchFamily="2" charset="0"/>
              </a:rPr>
              <a:t> is best </a:t>
            </a:r>
            <a:r>
              <a:rPr lang="en-US" sz="2000" b="0" i="0" dirty="0" err="1">
                <a:solidFill>
                  <a:srgbClr val="000000"/>
                </a:solidFill>
                <a:effectLst/>
                <a:latin typeface="Roboto" panose="02000000000000000000" pitchFamily="2" charset="0"/>
              </a:rPr>
              <a:t>rasayan</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ojaskara</a:t>
            </a:r>
            <a:r>
              <a:rPr lang="en-US" sz="2000" b="0" i="0" dirty="0">
                <a:solidFill>
                  <a:srgbClr val="000000"/>
                </a:solidFill>
                <a:effectLst/>
                <a:latin typeface="Roboto" panose="02000000000000000000" pitchFamily="2" charset="0"/>
              </a:rPr>
              <a:t>,</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helpful in both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conditions </a:t>
            </a:r>
            <a:r>
              <a:rPr lang="en-US" sz="2000" b="0" i="0" dirty="0" err="1">
                <a:solidFill>
                  <a:srgbClr val="000000"/>
                </a:solidFill>
                <a:effectLst/>
                <a:latin typeface="Roboto" panose="02000000000000000000" pitchFamily="2" charset="0"/>
              </a:rPr>
              <a:t>I,e</a:t>
            </a:r>
            <a:r>
              <a:rPr lang="en-US" sz="2000" b="0" i="0" dirty="0">
                <a:solidFill>
                  <a:srgbClr val="000000"/>
                </a:solidFill>
                <a:effectLst/>
                <a:latin typeface="Roboto" panose="02000000000000000000" pitchFamily="2" charset="0"/>
              </a:rPr>
              <a:t> in </a:t>
            </a:r>
            <a:r>
              <a:rPr lang="en-US" sz="2000" b="0" i="0" dirty="0" err="1">
                <a:solidFill>
                  <a:srgbClr val="000000"/>
                </a:solidFill>
                <a:effectLst/>
                <a:latin typeface="Roboto" panose="02000000000000000000" pitchFamily="2" charset="0"/>
              </a:rPr>
              <a:t>jangama</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and </a:t>
            </a:r>
            <a:r>
              <a:rPr lang="en-US" sz="2000" b="0" i="0" dirty="0" err="1">
                <a:solidFill>
                  <a:srgbClr val="000000"/>
                </a:solidFill>
                <a:effectLst/>
                <a:latin typeface="Roboto" panose="02000000000000000000" pitchFamily="2" charset="0"/>
              </a:rPr>
              <a:t>stavara</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visha</a:t>
            </a:r>
            <a:endParaRPr lang="en-US" sz="2000" b="0" i="0" dirty="0">
              <a:solidFill>
                <a:srgbClr val="000000"/>
              </a:solidFill>
              <a:effectLst/>
              <a:latin typeface="Roboto" panose="02000000000000000000" pitchFamily="2" charset="0"/>
            </a:endParaRPr>
          </a:p>
          <a:p>
            <a:pPr marL="0" indent="0">
              <a:buNone/>
            </a:pPr>
            <a:endParaRPr lang="en-US" sz="2000" b="0" i="0" dirty="0">
              <a:solidFill>
                <a:srgbClr val="000000"/>
              </a:solidFill>
              <a:effectLst/>
              <a:latin typeface="Roboto" panose="02000000000000000000" pitchFamily="2" charset="0"/>
            </a:endParaRPr>
          </a:p>
          <a:p>
            <a:r>
              <a:rPr lang="hi-IN" sz="2400" b="0" i="0" dirty="0">
                <a:solidFill>
                  <a:srgbClr val="FF0000"/>
                </a:solidFill>
                <a:effectLst/>
                <a:latin typeface="Roboto" panose="02000000000000000000" pitchFamily="2" charset="0"/>
              </a:rPr>
              <a:t>गुण कर्म</a:t>
            </a:r>
            <a:endParaRPr lang="en-US" sz="2400" b="0" i="0" dirty="0">
              <a:solidFill>
                <a:srgbClr val="FF0000"/>
              </a:solidFill>
              <a:effectLst/>
              <a:latin typeface="Roboto" panose="02000000000000000000" pitchFamily="2" charset="0"/>
            </a:endParaRPr>
          </a:p>
          <a:p>
            <a:pPr marL="0" indent="0">
              <a:buNone/>
            </a:pPr>
            <a:endParaRPr lang="en-US" sz="2000" b="0" i="0" dirty="0">
              <a:solidFill>
                <a:srgbClr val="FF0000"/>
              </a:solidFill>
              <a:effectLst/>
              <a:latin typeface="Roboto" panose="02000000000000000000" pitchFamily="2" charset="0"/>
            </a:endParaRPr>
          </a:p>
          <a:p>
            <a:pPr marL="0" indent="0">
              <a:buNone/>
            </a:pPr>
            <a:r>
              <a:rPr lang="hi-IN" sz="2000" b="0" i="0" dirty="0">
                <a:solidFill>
                  <a:srgbClr val="FF0000"/>
                </a:solidFill>
                <a:effectLst/>
                <a:latin typeface="Roboto" panose="02000000000000000000" pitchFamily="2" charset="0"/>
              </a:rPr>
              <a:t>रस -</a:t>
            </a:r>
            <a:r>
              <a:rPr lang="hi-IN" sz="2000" b="0" i="0" dirty="0">
                <a:solidFill>
                  <a:srgbClr val="000000"/>
                </a:solidFill>
                <a:effectLst/>
                <a:latin typeface="Roboto" panose="02000000000000000000" pitchFamily="2" charset="0"/>
              </a:rPr>
              <a:t> कषाय, तिक्त, मधुर </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FF0000"/>
                </a:solidFill>
                <a:effectLst/>
                <a:latin typeface="Roboto" panose="02000000000000000000" pitchFamily="2" charset="0"/>
              </a:rPr>
              <a:t>गुण</a:t>
            </a:r>
            <a:r>
              <a:rPr lang="hi-IN" sz="2000" b="0" i="0" dirty="0">
                <a:solidFill>
                  <a:srgbClr val="000000"/>
                </a:solidFill>
                <a:effectLst/>
                <a:latin typeface="Roboto" panose="02000000000000000000" pitchFamily="2" charset="0"/>
              </a:rPr>
              <a:t> - स्निग्ध </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FF0000"/>
                </a:solidFill>
                <a:effectLst/>
                <a:latin typeface="Roboto" panose="02000000000000000000" pitchFamily="2" charset="0"/>
              </a:rPr>
              <a:t>वीर्य </a:t>
            </a:r>
            <a:r>
              <a:rPr lang="hi-IN" sz="2000" b="0" i="0" dirty="0">
                <a:solidFill>
                  <a:srgbClr val="000000"/>
                </a:solidFill>
                <a:effectLst/>
                <a:latin typeface="Roboto" panose="02000000000000000000" pitchFamily="2" charset="0"/>
              </a:rPr>
              <a:t>- शीत </a:t>
            </a:r>
            <a:endParaRPr lang="en-US" sz="2000" b="0" i="0" dirty="0">
              <a:solidFill>
                <a:srgbClr val="000000"/>
              </a:solidFill>
              <a:effectLst/>
              <a:latin typeface="Roboto" panose="02000000000000000000" pitchFamily="2" charset="0"/>
            </a:endParaRPr>
          </a:p>
          <a:p>
            <a:pPr marL="0" indent="0">
              <a:buNone/>
            </a:pPr>
            <a:r>
              <a:rPr lang="hi-IN" sz="2000" b="0" i="0" dirty="0">
                <a:solidFill>
                  <a:srgbClr val="FF0000"/>
                </a:solidFill>
                <a:effectLst/>
                <a:latin typeface="Roboto" panose="02000000000000000000" pitchFamily="2" charset="0"/>
              </a:rPr>
              <a:t>विपाक</a:t>
            </a:r>
            <a:r>
              <a:rPr lang="hi-IN" sz="2000" b="0" i="0" dirty="0">
                <a:solidFill>
                  <a:srgbClr val="000000"/>
                </a:solidFill>
                <a:effectLst/>
                <a:latin typeface="Roboto" panose="02000000000000000000" pitchFamily="2" charset="0"/>
              </a:rPr>
              <a:t> - मधुर</a:t>
            </a:r>
            <a:r>
              <a:rPr lang="en-US" sz="2000" b="0" i="0" dirty="0">
                <a:solidFill>
                  <a:srgbClr val="000000"/>
                </a:solidFill>
                <a:effectLst/>
                <a:latin typeface="Roboto" panose="02000000000000000000" pitchFamily="2" charset="0"/>
              </a:rPr>
              <a:t>.</a:t>
            </a:r>
          </a:p>
          <a:p>
            <a:pPr marL="0" indent="0">
              <a:buNone/>
            </a:pPr>
            <a:endParaRPr lang="en-US" sz="2000" dirty="0">
              <a:solidFill>
                <a:srgbClr val="000000"/>
              </a:solidFill>
              <a:latin typeface="Roboto" panose="02000000000000000000" pitchFamily="2" charset="0"/>
            </a:endParaRPr>
          </a:p>
          <a:p>
            <a:pPr marL="0" indent="0">
              <a:buNone/>
            </a:pPr>
            <a:endParaRPr lang="en-US" sz="2000" dirty="0">
              <a:solidFill>
                <a:srgbClr val="000000"/>
              </a:solidFill>
              <a:latin typeface="Roboto" panose="02000000000000000000" pitchFamily="2" charset="0"/>
            </a:endParaRPr>
          </a:p>
        </p:txBody>
      </p:sp>
    </p:spTree>
    <p:extLst>
      <p:ext uri="{BB962C8B-B14F-4D97-AF65-F5344CB8AC3E}">
        <p14:creationId xmlns:p14="http://schemas.microsoft.com/office/powerpoint/2010/main" xmlns="" val="1127187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17D004-977E-E049-0946-4F51ABDFBE9F}"/>
              </a:ext>
            </a:extLst>
          </p:cNvPr>
          <p:cNvSpPr>
            <a:spLocks noGrp="1"/>
          </p:cNvSpPr>
          <p:nvPr>
            <p:ph idx="1"/>
          </p:nvPr>
        </p:nvSpPr>
        <p:spPr>
          <a:xfrm>
            <a:off x="677334" y="693175"/>
            <a:ext cx="8596668" cy="5348188"/>
          </a:xfrm>
        </p:spPr>
        <p:txBody>
          <a:bodyPr/>
          <a:lstStyle/>
          <a:p>
            <a:pPr marL="0" indent="0">
              <a:buNone/>
            </a:pPr>
            <a:endParaRPr lang="en-US" sz="1800" dirty="0">
              <a:solidFill>
                <a:srgbClr val="000000"/>
              </a:solidFill>
              <a:latin typeface="Roboto" panose="02000000000000000000" pitchFamily="2" charset="0"/>
            </a:endParaRPr>
          </a:p>
          <a:p>
            <a:pPr marL="0" indent="0" algn="ctr">
              <a:buNone/>
            </a:pPr>
            <a:r>
              <a:rPr lang="en-US" sz="2800" b="1" i="0" dirty="0">
                <a:solidFill>
                  <a:srgbClr val="FF0000"/>
                </a:solidFill>
                <a:effectLst/>
                <a:latin typeface="Roboto" panose="02000000000000000000" pitchFamily="2" charset="0"/>
              </a:rPr>
              <a:t>CONCLUSION</a:t>
            </a:r>
          </a:p>
          <a:p>
            <a:pPr marL="0" indent="0">
              <a:buNone/>
            </a:pPr>
            <a:endParaRPr lang="en-US" sz="1800" b="0" i="0" dirty="0">
              <a:solidFill>
                <a:srgbClr val="000000"/>
              </a:solidFill>
              <a:effectLst/>
              <a:latin typeface="Roboto" panose="02000000000000000000" pitchFamily="2" charset="0"/>
            </a:endParaRPr>
          </a:p>
          <a:p>
            <a:pPr marL="0" indent="0">
              <a:buNone/>
            </a:pPr>
            <a:endParaRPr lang="en-US" dirty="0">
              <a:solidFill>
                <a:srgbClr val="000000"/>
              </a:solidFill>
              <a:latin typeface="Roboto" panose="02000000000000000000" pitchFamily="2" charset="0"/>
            </a:endParaRPr>
          </a:p>
          <a:p>
            <a:pPr marL="0" indent="0">
              <a:buNone/>
            </a:pPr>
            <a:r>
              <a:rPr lang="en-US" sz="2000" b="0" i="0" dirty="0" err="1">
                <a:solidFill>
                  <a:srgbClr val="000000"/>
                </a:solidFill>
                <a:effectLst/>
                <a:latin typeface="Roboto" panose="02000000000000000000" pitchFamily="2" charset="0"/>
              </a:rPr>
              <a:t>Toxico</a:t>
            </a:r>
            <a:r>
              <a:rPr lang="en-US" sz="2000" b="0" i="0" dirty="0">
                <a:solidFill>
                  <a:srgbClr val="000000"/>
                </a:solidFill>
                <a:effectLst/>
                <a:latin typeface="Roboto" panose="02000000000000000000" pitchFamily="2" charset="0"/>
              </a:rPr>
              <a:t>-dynamic study of a drug gives us information about action of the</a:t>
            </a:r>
          </a:p>
          <a:p>
            <a:pPr marL="0" indent="0">
              <a:buNone/>
            </a:pPr>
            <a:r>
              <a:rPr lang="en-US" sz="2000" b="0" i="0" dirty="0">
                <a:solidFill>
                  <a:srgbClr val="000000"/>
                </a:solidFill>
                <a:effectLst/>
                <a:latin typeface="Roboto" panose="02000000000000000000" pitchFamily="2" charset="0"/>
              </a:rPr>
              <a:t>drug within body, which may be local, remote, both (local and remote) or</a:t>
            </a:r>
          </a:p>
          <a:p>
            <a:pPr marL="0" indent="0">
              <a:buNone/>
            </a:pPr>
            <a:r>
              <a:rPr lang="en-US" sz="2000" b="0" i="0" dirty="0">
                <a:solidFill>
                  <a:srgbClr val="000000"/>
                </a:solidFill>
                <a:effectLst/>
                <a:latin typeface="Roboto" panose="02000000000000000000" pitchFamily="2" charset="0"/>
              </a:rPr>
              <a:t>general. Therapeutic property of the drug mainly depends on its </a:t>
            </a:r>
          </a:p>
          <a:p>
            <a:pPr marL="0" indent="0">
              <a:buNone/>
            </a:pPr>
            <a:r>
              <a:rPr lang="en-US" sz="2000" b="0" i="0" dirty="0">
                <a:solidFill>
                  <a:srgbClr val="000000"/>
                </a:solidFill>
                <a:effectLst/>
                <a:latin typeface="Roboto" panose="02000000000000000000" pitchFamily="2" charset="0"/>
              </a:rPr>
              <a:t>action. As per Ayurvedic classics the action of Dravya (drug) depends</a:t>
            </a:r>
          </a:p>
          <a:p>
            <a:pPr marL="0" indent="0">
              <a:buNone/>
            </a:pPr>
            <a:r>
              <a:rPr lang="en-US" sz="2000" b="0" i="0" dirty="0">
                <a:solidFill>
                  <a:srgbClr val="000000"/>
                </a:solidFill>
                <a:effectLst/>
                <a:latin typeface="Roboto" panose="02000000000000000000" pitchFamily="2" charset="0"/>
              </a:rPr>
              <a:t>upon </a:t>
            </a:r>
            <a:r>
              <a:rPr lang="en-US" sz="2000" b="0" i="0" dirty="0" err="1">
                <a:solidFill>
                  <a:srgbClr val="000000"/>
                </a:solidFill>
                <a:effectLst/>
                <a:latin typeface="Roboto" panose="02000000000000000000" pitchFamily="2" charset="0"/>
              </a:rPr>
              <a:t>Gunas</a:t>
            </a:r>
            <a:r>
              <a:rPr lang="en-US" sz="2000" b="0" i="0" dirty="0">
                <a:solidFill>
                  <a:srgbClr val="000000"/>
                </a:solidFill>
                <a:effectLst/>
                <a:latin typeface="Roboto" panose="02000000000000000000" pitchFamily="2" charset="0"/>
              </a:rPr>
              <a:t> (properties). </a:t>
            </a:r>
            <a:endParaRPr lang="hi-IN" sz="2000" dirty="0">
              <a:solidFill>
                <a:srgbClr val="FF0000"/>
              </a:solidFill>
            </a:endParaRPr>
          </a:p>
          <a:p>
            <a:endParaRPr lang="en-US" dirty="0"/>
          </a:p>
        </p:txBody>
      </p:sp>
    </p:spTree>
    <p:extLst>
      <p:ext uri="{BB962C8B-B14F-4D97-AF65-F5344CB8AC3E}">
        <p14:creationId xmlns:p14="http://schemas.microsoft.com/office/powerpoint/2010/main" xmlns="" val="4132650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9AF270-8DA3-5F16-47E1-A8A42EFE36D6}"/>
              </a:ext>
            </a:extLst>
          </p:cNvPr>
          <p:cNvSpPr>
            <a:spLocks noGrp="1"/>
          </p:cNvSpPr>
          <p:nvPr>
            <p:ph idx="1"/>
          </p:nvPr>
        </p:nvSpPr>
        <p:spPr>
          <a:xfrm>
            <a:off x="920681" y="538501"/>
            <a:ext cx="9009591" cy="5808280"/>
          </a:xfrm>
        </p:spPr>
        <p:txBody>
          <a:bodyPr>
            <a:normAutofit/>
          </a:bodyPr>
          <a:lstStyle/>
          <a:p>
            <a:r>
              <a:rPr lang="en-US" sz="2000" b="0" i="0" dirty="0">
                <a:solidFill>
                  <a:srgbClr val="000000"/>
                </a:solidFill>
                <a:effectLst/>
                <a:latin typeface="Roboto" panose="02000000000000000000" pitchFamily="2" charset="0"/>
              </a:rPr>
              <a:t>This </a:t>
            </a:r>
            <a:r>
              <a:rPr lang="en-US" sz="2000" b="0" i="0" dirty="0" err="1">
                <a:solidFill>
                  <a:srgbClr val="000000"/>
                </a:solidFill>
                <a:effectLst/>
                <a:latin typeface="Roboto" panose="02000000000000000000" pitchFamily="2" charset="0"/>
              </a:rPr>
              <a:t>Gunas</a:t>
            </a:r>
            <a:r>
              <a:rPr lang="en-US" sz="2000" b="0" i="0" dirty="0">
                <a:solidFill>
                  <a:srgbClr val="000000"/>
                </a:solidFill>
                <a:effectLst/>
                <a:latin typeface="Roboto" panose="02000000000000000000" pitchFamily="2" charset="0"/>
              </a:rPr>
              <a:t> decided the therapeutic value of the drug. Except </a:t>
            </a:r>
            <a:r>
              <a:rPr lang="en-US" sz="2000" b="0" i="0" dirty="0" err="1">
                <a:solidFill>
                  <a:srgbClr val="000000"/>
                </a:solidFill>
                <a:effectLst/>
                <a:latin typeface="Roboto" panose="02000000000000000000" pitchFamily="2" charset="0"/>
              </a:rPr>
              <a:t>Visha</a:t>
            </a:r>
            <a:endParaRPr lang="en-US" sz="2000" b="0" i="0" dirty="0">
              <a:solidFill>
                <a:srgbClr val="000000"/>
              </a:solidFill>
              <a:effectLst/>
              <a:latin typeface="Roboto" panose="02000000000000000000" pitchFamily="2" charset="0"/>
            </a:endParaRPr>
          </a:p>
          <a:p>
            <a:pPr marL="0" indent="0">
              <a:buNone/>
            </a:pPr>
            <a:r>
              <a:rPr lang="en-US" sz="2000" dirty="0">
                <a:solidFill>
                  <a:srgbClr val="000000"/>
                </a:solidFill>
                <a:latin typeface="Roboto" panose="02000000000000000000" pitchFamily="2" charset="0"/>
              </a:rPr>
              <a:t>       </a:t>
            </a:r>
            <a:r>
              <a:rPr lang="en-US" sz="2000" b="0" i="0" dirty="0" err="1">
                <a:solidFill>
                  <a:srgbClr val="000000"/>
                </a:solidFill>
                <a:effectLst/>
                <a:latin typeface="Roboto" panose="02000000000000000000" pitchFamily="2" charset="0"/>
              </a:rPr>
              <a:t>Dravyas</a:t>
            </a:r>
            <a:r>
              <a:rPr lang="en-US" sz="2000" b="0" i="0" dirty="0">
                <a:solidFill>
                  <a:srgbClr val="000000"/>
                </a:solidFill>
                <a:effectLst/>
                <a:latin typeface="Roboto" panose="02000000000000000000" pitchFamily="2" charset="0"/>
              </a:rPr>
              <a:t> all </a:t>
            </a:r>
            <a:r>
              <a:rPr lang="en-US" sz="2000" b="0" i="0" dirty="0" err="1">
                <a:solidFill>
                  <a:srgbClr val="000000"/>
                </a:solidFill>
                <a:effectLst/>
                <a:latin typeface="Roboto" panose="02000000000000000000" pitchFamily="2" charset="0"/>
              </a:rPr>
              <a:t>Aushadhis</a:t>
            </a:r>
            <a:r>
              <a:rPr lang="en-US" sz="2000" b="0" i="0" dirty="0">
                <a:solidFill>
                  <a:srgbClr val="000000"/>
                </a:solidFill>
                <a:effectLst/>
                <a:latin typeface="Roboto" panose="02000000000000000000" pitchFamily="2" charset="0"/>
              </a:rPr>
              <a:t> possess maximum five or six </a:t>
            </a:r>
            <a:r>
              <a:rPr lang="en-US" sz="2000" b="0" i="0" dirty="0" err="1">
                <a:solidFill>
                  <a:srgbClr val="000000"/>
                </a:solidFill>
                <a:effectLst/>
                <a:latin typeface="Roboto" panose="02000000000000000000" pitchFamily="2" charset="0"/>
              </a:rPr>
              <a:t>Gunas</a:t>
            </a:r>
            <a:r>
              <a:rPr lang="en-US" sz="2000" b="0" i="0" dirty="0">
                <a:solidFill>
                  <a:srgbClr val="000000"/>
                </a:solidFill>
                <a:effectLst/>
                <a:latin typeface="Roboto" panose="02000000000000000000" pitchFamily="2" charset="0"/>
              </a:rPr>
              <a:t>. With the</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help of ten </a:t>
            </a:r>
            <a:r>
              <a:rPr lang="en-US" sz="2000" b="0" i="0" dirty="0" err="1">
                <a:solidFill>
                  <a:srgbClr val="000000"/>
                </a:solidFill>
                <a:effectLst/>
                <a:latin typeface="Roboto" panose="02000000000000000000" pitchFamily="2" charset="0"/>
              </a:rPr>
              <a:t>Gunas</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works fast than any other </a:t>
            </a:r>
            <a:r>
              <a:rPr lang="en-US" sz="2000" b="0" i="0" dirty="0" err="1">
                <a:solidFill>
                  <a:srgbClr val="000000"/>
                </a:solidFill>
                <a:effectLst/>
                <a:latin typeface="Roboto" panose="02000000000000000000" pitchFamily="2" charset="0"/>
              </a:rPr>
              <a:t>Aushadhis</a:t>
            </a:r>
            <a:r>
              <a:rPr lang="en-US" sz="2000" b="0" i="0" dirty="0">
                <a:solidFill>
                  <a:srgbClr val="000000"/>
                </a:solidFill>
                <a:effectLst/>
                <a:latin typeface="Roboto" panose="02000000000000000000" pitchFamily="2" charset="0"/>
              </a:rPr>
              <a:t>. These</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properties increase therapeutic value of the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The general</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treatment of the poisons as well</a:t>
            </a: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the fatality of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is depends upon</a:t>
            </a:r>
          </a:p>
          <a:p>
            <a:pPr marL="0" indent="0">
              <a:buNone/>
            </a:pPr>
            <a:r>
              <a:rPr lang="en-US" sz="2000" dirty="0">
                <a:solidFill>
                  <a:srgbClr val="000000"/>
                </a:solidFill>
                <a:latin typeface="Roboto" panose="02000000000000000000" pitchFamily="2" charset="0"/>
              </a:rPr>
              <a:t>      </a:t>
            </a:r>
            <a:r>
              <a:rPr lang="en-US" sz="2000" b="0" i="0" dirty="0" err="1">
                <a:solidFill>
                  <a:srgbClr val="000000"/>
                </a:solidFill>
                <a:effectLst/>
                <a:latin typeface="Roboto" panose="02000000000000000000" pitchFamily="2" charset="0"/>
              </a:rPr>
              <a:t>toxico</a:t>
            </a:r>
            <a:r>
              <a:rPr lang="en-US" sz="2000" dirty="0">
                <a:solidFill>
                  <a:srgbClr val="000000"/>
                </a:solidFill>
                <a:latin typeface="Roboto" panose="02000000000000000000" pitchFamily="2" charset="0"/>
              </a:rPr>
              <a:t>-</a:t>
            </a:r>
            <a:r>
              <a:rPr lang="en-US" sz="2000" b="0" i="0" dirty="0">
                <a:solidFill>
                  <a:srgbClr val="000000"/>
                </a:solidFill>
                <a:effectLst/>
                <a:latin typeface="Roboto" panose="02000000000000000000" pitchFamily="2" charset="0"/>
              </a:rPr>
              <a:t>dynamic action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kriya) of poison, so the knowledge of</a:t>
            </a:r>
          </a:p>
          <a:p>
            <a:pPr marL="0" indent="0">
              <a:buNone/>
            </a:pPr>
            <a:r>
              <a:rPr lang="en-US" sz="2000" dirty="0">
                <a:solidFill>
                  <a:srgbClr val="000000"/>
                </a:solidFill>
                <a:latin typeface="Roboto" panose="02000000000000000000" pitchFamily="2" charset="0"/>
              </a:rPr>
              <a:t>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kriya is important while treating toxicity as well during</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therapeutic uses of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dravya</a:t>
            </a:r>
            <a:r>
              <a:rPr lang="en-US" sz="2000" b="0" i="0" dirty="0">
                <a:solidFill>
                  <a:srgbClr val="000000"/>
                </a:solidFill>
                <a:effectLst/>
                <a:latin typeface="Roboto" panose="02000000000000000000" pitchFamily="2" charset="0"/>
              </a:rPr>
              <a:t>. Understanding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kriya help</a:t>
            </a: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us to</a:t>
            </a:r>
          </a:p>
          <a:p>
            <a:pPr marL="0" indent="0">
              <a:buNone/>
            </a:pPr>
            <a:r>
              <a:rPr lang="en-US" sz="2000" dirty="0">
                <a:solidFill>
                  <a:srgbClr val="000000"/>
                </a:solidFill>
                <a:latin typeface="Roboto" panose="02000000000000000000" pitchFamily="2" charset="0"/>
              </a:rPr>
              <a:t>       </a:t>
            </a:r>
            <a:r>
              <a:rPr lang="en-US" sz="2000" b="0" i="0" dirty="0">
                <a:solidFill>
                  <a:srgbClr val="000000"/>
                </a:solidFill>
                <a:effectLst/>
                <a:latin typeface="Roboto" panose="02000000000000000000" pitchFamily="2" charset="0"/>
              </a:rPr>
              <a:t>combat complication of </a:t>
            </a:r>
            <a:r>
              <a:rPr lang="en-US" sz="2000" b="0" i="0" dirty="0" err="1">
                <a:solidFill>
                  <a:srgbClr val="000000"/>
                </a:solidFill>
                <a:effectLst/>
                <a:latin typeface="Roboto" panose="02000000000000000000" pitchFamily="2" charset="0"/>
              </a:rPr>
              <a:t>Visha</a:t>
            </a:r>
            <a:r>
              <a:rPr lang="en-US" sz="2000" b="0" i="0" dirty="0">
                <a:solidFill>
                  <a:srgbClr val="000000"/>
                </a:solidFill>
                <a:effectLst/>
                <a:latin typeface="Roboto" panose="02000000000000000000" pitchFamily="2" charset="0"/>
              </a:rPr>
              <a:t> </a:t>
            </a:r>
            <a:r>
              <a:rPr lang="en-US" sz="2000" b="0" i="0" dirty="0" err="1">
                <a:solidFill>
                  <a:srgbClr val="000000"/>
                </a:solidFill>
                <a:effectLst/>
                <a:latin typeface="Roboto" panose="02000000000000000000" pitchFamily="2" charset="0"/>
              </a:rPr>
              <a:t>dravya</a:t>
            </a:r>
            <a:r>
              <a:rPr lang="en-US" sz="2000" b="0" i="0" dirty="0">
                <a:solidFill>
                  <a:srgbClr val="000000"/>
                </a:solidFill>
                <a:effectLst/>
                <a:latin typeface="Roboto" panose="02000000000000000000" pitchFamily="2" charset="0"/>
              </a:rPr>
              <a:t> in both condition.</a:t>
            </a:r>
            <a:endParaRPr lang="hi-IN" sz="2000" dirty="0"/>
          </a:p>
        </p:txBody>
      </p:sp>
    </p:spTree>
    <p:extLst>
      <p:ext uri="{BB962C8B-B14F-4D97-AF65-F5344CB8AC3E}">
        <p14:creationId xmlns:p14="http://schemas.microsoft.com/office/powerpoint/2010/main" xmlns="" val="1002563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39">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6" name="Rectangle 51">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53">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57E20BD8-9D54-E902-7142-88BFDFA59981}"/>
              </a:ext>
            </a:extLst>
          </p:cNvPr>
          <p:cNvPicPr>
            <a:picLocks noGrp="1" noChangeAspect="1"/>
          </p:cNvPicPr>
          <p:nvPr>
            <p:ph idx="1"/>
          </p:nvPr>
        </p:nvPicPr>
        <p:blipFill>
          <a:blip r:embed="rId2"/>
          <a:stretch>
            <a:fillRect/>
          </a:stretch>
        </p:blipFill>
        <p:spPr>
          <a:xfrm>
            <a:off x="2381250" y="828675"/>
            <a:ext cx="7681898" cy="5324475"/>
          </a:xfrm>
          <a:prstGeom prst="rect">
            <a:avLst/>
          </a:prstGeom>
        </p:spPr>
      </p:pic>
    </p:spTree>
    <p:extLst>
      <p:ext uri="{BB962C8B-B14F-4D97-AF65-F5344CB8AC3E}">
        <p14:creationId xmlns:p14="http://schemas.microsoft.com/office/powerpoint/2010/main" xmlns="" val="3348668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ank You Images - Free Download on Freepik">
            <a:extLst>
              <a:ext uri="{FF2B5EF4-FFF2-40B4-BE49-F238E27FC236}">
                <a16:creationId xmlns:a16="http://schemas.microsoft.com/office/drawing/2014/main" xmlns="" id="{96AF152A-56F9-8DA9-5BC3-A9E584E53EB2}"/>
              </a:ext>
            </a:extLst>
          </p:cNvPr>
          <p:cNvPicPr>
            <a:picLocks noGrp="1" noChangeAspect="1" noChangeArrowheads="1"/>
          </p:cNvPicPr>
          <p:nvPr>
            <p:ph idx="1"/>
          </p:nvPr>
        </p:nvPicPr>
        <p:blipFill>
          <a:blip r:embed="rId2"/>
          <a:stretch>
            <a:fillRect/>
          </a:stretch>
        </p:blipFill>
        <p:spPr bwMode="auto">
          <a:xfrm>
            <a:off x="1601788" y="650449"/>
            <a:ext cx="8823105" cy="5727491"/>
          </a:xfrm>
          <a:prstGeom prst="rect">
            <a:avLst/>
          </a:prstGeom>
          <a:noFill/>
        </p:spPr>
      </p:pic>
    </p:spTree>
    <p:extLst>
      <p:ext uri="{BB962C8B-B14F-4D97-AF65-F5344CB8AC3E}">
        <p14:creationId xmlns:p14="http://schemas.microsoft.com/office/powerpoint/2010/main" xmlns="" val="282751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1DD870-0B6B-FF8D-A362-B3A65209AE50}"/>
              </a:ext>
            </a:extLst>
          </p:cNvPr>
          <p:cNvSpPr>
            <a:spLocks noGrp="1"/>
          </p:cNvSpPr>
          <p:nvPr>
            <p:ph idx="1"/>
          </p:nvPr>
        </p:nvSpPr>
        <p:spPr>
          <a:xfrm>
            <a:off x="838200" y="385482"/>
            <a:ext cx="10515600" cy="5791481"/>
          </a:xfrm>
        </p:spPr>
        <p:txBody>
          <a:bodyPr/>
          <a:lstStyle/>
          <a:p>
            <a:r>
              <a:rPr lang="hi-IN" sz="2800" b="1" dirty="0">
                <a:solidFill>
                  <a:srgbClr val="FF0000"/>
                </a:solidFill>
                <a:latin typeface="Roboto" panose="02000000000000000000" pitchFamily="2" charset="0"/>
              </a:rPr>
              <a:t>विष का वर्गीकरण</a:t>
            </a:r>
            <a:r>
              <a:rPr lang="en-US" sz="2800" b="1" dirty="0">
                <a:solidFill>
                  <a:srgbClr val="FF0000"/>
                </a:solidFill>
                <a:latin typeface="Roboto" panose="02000000000000000000" pitchFamily="2" charset="0"/>
              </a:rPr>
              <a:t>:-</a:t>
            </a:r>
          </a:p>
          <a:p>
            <a:pPr marL="0" indent="0">
              <a:buNone/>
            </a:pPr>
            <a:endParaRPr lang="en-US" sz="2400" b="0" i="0" dirty="0">
              <a:solidFill>
                <a:srgbClr val="00B0F0"/>
              </a:solidFill>
              <a:effectLst/>
              <a:latin typeface="Roboto" panose="02000000000000000000" pitchFamily="2" charset="0"/>
            </a:endParaRPr>
          </a:p>
          <a:p>
            <a:pPr marL="0" indent="0">
              <a:buNone/>
            </a:pPr>
            <a:r>
              <a:rPr lang="hi-IN" sz="2400" b="0" i="0" dirty="0">
                <a:solidFill>
                  <a:srgbClr val="0070C0"/>
                </a:solidFill>
                <a:effectLst/>
                <a:latin typeface="Roboto" panose="02000000000000000000" pitchFamily="2" charset="0"/>
              </a:rPr>
              <a:t>स्थावरं </a:t>
            </a:r>
            <a:r>
              <a:rPr lang="hi-IN" sz="2400" dirty="0">
                <a:solidFill>
                  <a:srgbClr val="0070C0"/>
                </a:solidFill>
                <a:latin typeface="Roboto" panose="02000000000000000000" pitchFamily="2" charset="0"/>
              </a:rPr>
              <a:t>जंगम</a:t>
            </a:r>
            <a:r>
              <a:rPr lang="hi-IN" sz="2400" b="0" i="0" dirty="0">
                <a:solidFill>
                  <a:srgbClr val="0070C0"/>
                </a:solidFill>
                <a:effectLst/>
                <a:latin typeface="Roboto" panose="02000000000000000000" pitchFamily="2" charset="0"/>
              </a:rPr>
              <a:t> चैव द्विविधं विषमुच्यते।</a:t>
            </a:r>
            <a:endParaRPr lang="en-US" sz="2400" dirty="0">
              <a:solidFill>
                <a:srgbClr val="0070C0"/>
              </a:solidFill>
              <a:latin typeface="Roboto" panose="02000000000000000000" pitchFamily="2" charset="0"/>
            </a:endParaRPr>
          </a:p>
          <a:p>
            <a:pPr marL="0" indent="0">
              <a:buNone/>
            </a:pPr>
            <a:r>
              <a:rPr lang="hi-IN" sz="2400" b="0" i="0" dirty="0">
                <a:solidFill>
                  <a:srgbClr val="0070C0"/>
                </a:solidFill>
                <a:effectLst/>
                <a:latin typeface="Roboto" panose="02000000000000000000" pitchFamily="2" charset="0"/>
              </a:rPr>
              <a:t>दशाधिष्ठानमाद्यं तु द्वितीयं षोडशाश्रयम्।। </a:t>
            </a:r>
            <a:r>
              <a:rPr lang="hi-IN" sz="2000" b="0" i="0" dirty="0">
                <a:solidFill>
                  <a:srgbClr val="00B0F0"/>
                </a:solidFill>
                <a:effectLst/>
                <a:latin typeface="Roboto" panose="02000000000000000000" pitchFamily="2" charset="0"/>
              </a:rPr>
              <a:t>(सू.क.2/3) </a:t>
            </a:r>
            <a:endParaRPr lang="en-US" sz="2000" b="0" i="0" dirty="0">
              <a:solidFill>
                <a:srgbClr val="00B0F0"/>
              </a:solidFill>
              <a:effectLst/>
              <a:latin typeface="Roboto" panose="02000000000000000000" pitchFamily="2" charset="0"/>
            </a:endParaRPr>
          </a:p>
          <a:p>
            <a:endParaRPr lang="en-US" sz="2000" b="0" i="0" dirty="0">
              <a:solidFill>
                <a:srgbClr val="000000"/>
              </a:solidFill>
              <a:effectLst/>
              <a:latin typeface="Roboto" panose="02000000000000000000" pitchFamily="2" charset="0"/>
            </a:endParaRPr>
          </a:p>
          <a:p>
            <a:r>
              <a:rPr lang="hi-IN" sz="2400" b="0" i="0" dirty="0">
                <a:solidFill>
                  <a:srgbClr val="000000"/>
                </a:solidFill>
                <a:effectLst/>
                <a:latin typeface="Roboto" panose="02000000000000000000" pitchFamily="2" charset="0"/>
              </a:rPr>
              <a:t>स्थावर एवं </a:t>
            </a:r>
            <a:r>
              <a:rPr lang="hi-IN" sz="2400" dirty="0">
                <a:solidFill>
                  <a:srgbClr val="000000"/>
                </a:solidFill>
                <a:latin typeface="Roboto" panose="02000000000000000000" pitchFamily="2" charset="0"/>
              </a:rPr>
              <a:t>जंगम</a:t>
            </a:r>
            <a:r>
              <a:rPr lang="hi-IN" sz="2400" b="0" i="0" dirty="0">
                <a:solidFill>
                  <a:srgbClr val="000000"/>
                </a:solidFill>
                <a:effectLst/>
                <a:latin typeface="Roboto" panose="02000000000000000000" pitchFamily="2" charset="0"/>
              </a:rPr>
              <a:t> दो विष कहे गये हैं। इनमें से स्थावर विष के दस अधिष्ठान</a:t>
            </a:r>
            <a:endParaRPr lang="en-US" sz="2400" b="0" i="0" dirty="0">
              <a:solidFill>
                <a:srgbClr val="000000"/>
              </a:solidFill>
              <a:effectLst/>
              <a:latin typeface="Roboto" panose="02000000000000000000" pitchFamily="2" charset="0"/>
            </a:endParaRPr>
          </a:p>
          <a:p>
            <a:pPr marL="0" indent="0">
              <a:buNone/>
            </a:pPr>
            <a:r>
              <a:rPr lang="en-US" sz="2400" b="0" i="0" dirty="0">
                <a:solidFill>
                  <a:srgbClr val="000000"/>
                </a:solidFill>
                <a:effectLst/>
                <a:latin typeface="Roboto" panose="02000000000000000000" pitchFamily="2" charset="0"/>
              </a:rPr>
              <a:t>     </a:t>
            </a:r>
            <a:r>
              <a:rPr lang="hi-IN" sz="2400" b="0" i="0" dirty="0">
                <a:solidFill>
                  <a:srgbClr val="000000"/>
                </a:solidFill>
                <a:effectLst/>
                <a:latin typeface="Roboto" panose="02000000000000000000" pitchFamily="2" charset="0"/>
              </a:rPr>
              <a:t>एवं </a:t>
            </a:r>
            <a:r>
              <a:rPr lang="hi-IN" sz="2400" dirty="0">
                <a:solidFill>
                  <a:srgbClr val="000000"/>
                </a:solidFill>
                <a:latin typeface="Roboto" panose="02000000000000000000" pitchFamily="2" charset="0"/>
              </a:rPr>
              <a:t>जंगम</a:t>
            </a:r>
            <a:r>
              <a:rPr lang="en-US" sz="2400" dirty="0">
                <a:solidFill>
                  <a:srgbClr val="000000"/>
                </a:solidFill>
                <a:latin typeface="Roboto" panose="02000000000000000000" pitchFamily="2" charset="0"/>
              </a:rPr>
              <a:t> </a:t>
            </a:r>
            <a:r>
              <a:rPr lang="hi-IN" sz="2400" b="0" i="0" dirty="0">
                <a:solidFill>
                  <a:srgbClr val="000000"/>
                </a:solidFill>
                <a:effectLst/>
                <a:latin typeface="Roboto" panose="02000000000000000000" pitchFamily="2" charset="0"/>
              </a:rPr>
              <a:t>विष के सोलह अधिष्ठान के बारे में बताया गया है।</a:t>
            </a:r>
            <a:endParaRPr lang="hi-IN" sz="2400" dirty="0"/>
          </a:p>
        </p:txBody>
      </p:sp>
    </p:spTree>
    <p:extLst>
      <p:ext uri="{BB962C8B-B14F-4D97-AF65-F5344CB8AC3E}">
        <p14:creationId xmlns:p14="http://schemas.microsoft.com/office/powerpoint/2010/main" xmlns="" val="177498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BAC82C-FC0F-AB95-2C3D-2E08EE1D5285}"/>
              </a:ext>
            </a:extLst>
          </p:cNvPr>
          <p:cNvSpPr>
            <a:spLocks noGrp="1"/>
          </p:cNvSpPr>
          <p:nvPr>
            <p:ph idx="1"/>
          </p:nvPr>
        </p:nvSpPr>
        <p:spPr>
          <a:xfrm>
            <a:off x="515471" y="179295"/>
            <a:ext cx="10645588" cy="6131858"/>
          </a:xfrm>
        </p:spPr>
        <p:txBody>
          <a:bodyPr/>
          <a:lstStyle/>
          <a:p>
            <a:pPr marL="0" indent="0">
              <a:buNone/>
            </a:pPr>
            <a:endParaRPr lang="en-US" sz="3600" b="1" dirty="0">
              <a:solidFill>
                <a:srgbClr val="FF0000"/>
              </a:solidFill>
              <a:latin typeface="Roboto" panose="02000000000000000000" pitchFamily="2" charset="0"/>
            </a:endParaRPr>
          </a:p>
          <a:p>
            <a:pPr marL="0" indent="0">
              <a:buNone/>
            </a:pPr>
            <a:endParaRPr lang="en-US" sz="2400" b="0" i="0" dirty="0">
              <a:solidFill>
                <a:srgbClr val="000000"/>
              </a:solidFill>
              <a:effectLst/>
              <a:latin typeface="Roboto" panose="02000000000000000000" pitchFamily="2" charset="0"/>
            </a:endParaRPr>
          </a:p>
        </p:txBody>
      </p:sp>
      <p:cxnSp>
        <p:nvCxnSpPr>
          <p:cNvPr id="8" name="Straight Connector 7">
            <a:extLst>
              <a:ext uri="{FF2B5EF4-FFF2-40B4-BE49-F238E27FC236}">
                <a16:creationId xmlns:a16="http://schemas.microsoft.com/office/drawing/2014/main" xmlns="" id="{20D65C5A-1EFE-BED1-FCF8-3171D0960B8F}"/>
              </a:ext>
            </a:extLst>
          </p:cNvPr>
          <p:cNvCxnSpPr>
            <a:cxnSpLocks/>
          </p:cNvCxnSpPr>
          <p:nvPr/>
        </p:nvCxnSpPr>
        <p:spPr>
          <a:xfrm flipV="1">
            <a:off x="5786720" y="977152"/>
            <a:ext cx="0" cy="36755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CF8CA553-BAB6-CD47-1682-6EB91105C7BC}"/>
              </a:ext>
            </a:extLst>
          </p:cNvPr>
          <p:cNvCxnSpPr>
            <a:cxnSpLocks/>
          </p:cNvCxnSpPr>
          <p:nvPr/>
        </p:nvCxnSpPr>
        <p:spPr>
          <a:xfrm>
            <a:off x="3381934" y="1362634"/>
            <a:ext cx="5244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52E4E4C2-6625-09A8-993F-71ED5E2ADFDE}"/>
              </a:ext>
            </a:extLst>
          </p:cNvPr>
          <p:cNvCxnSpPr>
            <a:cxnSpLocks/>
          </p:cNvCxnSpPr>
          <p:nvPr/>
        </p:nvCxnSpPr>
        <p:spPr>
          <a:xfrm>
            <a:off x="8626287" y="1362634"/>
            <a:ext cx="0" cy="24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468C4FF0-2DC1-E1BB-D2E5-A8729AA54FFB}"/>
              </a:ext>
            </a:extLst>
          </p:cNvPr>
          <p:cNvCxnSpPr>
            <a:cxnSpLocks/>
          </p:cNvCxnSpPr>
          <p:nvPr/>
        </p:nvCxnSpPr>
        <p:spPr>
          <a:xfrm>
            <a:off x="8626287" y="2268080"/>
            <a:ext cx="0" cy="363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xmlns="" id="{63D9ADC1-1037-A882-AF14-A69DEB9765C5}"/>
              </a:ext>
            </a:extLst>
          </p:cNvPr>
          <p:cNvSpPr/>
          <p:nvPr/>
        </p:nvSpPr>
        <p:spPr>
          <a:xfrm>
            <a:off x="1724589" y="2976306"/>
            <a:ext cx="1510543" cy="614067"/>
          </a:xfrm>
          <a:prstGeom prst="roundRect">
            <a:avLst>
              <a:gd name="adj" fmla="val 21679"/>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b="0" i="0" dirty="0">
                <a:solidFill>
                  <a:srgbClr val="000000"/>
                </a:solidFill>
                <a:effectLst/>
                <a:latin typeface="Roboto" panose="02000000000000000000" pitchFamily="2" charset="0"/>
              </a:rPr>
              <a:t>  </a:t>
            </a:r>
          </a:p>
          <a:p>
            <a:r>
              <a:rPr lang="en-US" dirty="0">
                <a:solidFill>
                  <a:srgbClr val="000000"/>
                </a:solidFill>
                <a:latin typeface="Roboto" panose="02000000000000000000" pitchFamily="2" charset="0"/>
              </a:rPr>
              <a:t>   </a:t>
            </a:r>
            <a:r>
              <a:rPr lang="hi-IN" b="0" i="0" dirty="0">
                <a:solidFill>
                  <a:srgbClr val="000000"/>
                </a:solidFill>
                <a:effectLst/>
                <a:latin typeface="Roboto" panose="02000000000000000000" pitchFamily="2" charset="0"/>
              </a:rPr>
              <a:t>स्थावर विष</a:t>
            </a:r>
            <a:r>
              <a:rPr lang="en-US" dirty="0"/>
              <a:t/>
            </a:r>
            <a:br>
              <a:rPr lang="en-US" dirty="0"/>
            </a:br>
            <a:endParaRPr lang="en-US" dirty="0"/>
          </a:p>
        </p:txBody>
      </p:sp>
      <p:sp>
        <p:nvSpPr>
          <p:cNvPr id="38" name="Rectangle: Rounded Corners 37">
            <a:extLst>
              <a:ext uri="{FF2B5EF4-FFF2-40B4-BE49-F238E27FC236}">
                <a16:creationId xmlns:a16="http://schemas.microsoft.com/office/drawing/2014/main" xmlns="" id="{286A6190-7673-C9F7-6A57-A6455E59F846}"/>
              </a:ext>
            </a:extLst>
          </p:cNvPr>
          <p:cNvSpPr/>
          <p:nvPr/>
        </p:nvSpPr>
        <p:spPr>
          <a:xfrm>
            <a:off x="9473454" y="2940448"/>
            <a:ext cx="1425383"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b="0" i="0" dirty="0">
                <a:solidFill>
                  <a:srgbClr val="000000"/>
                </a:solidFill>
                <a:effectLst/>
                <a:latin typeface="Roboto" panose="02000000000000000000" pitchFamily="2" charset="0"/>
              </a:rPr>
              <a:t>दूषीविष</a:t>
            </a:r>
            <a:endParaRPr lang="en-US" dirty="0"/>
          </a:p>
        </p:txBody>
      </p:sp>
      <p:sp>
        <p:nvSpPr>
          <p:cNvPr id="39" name="Rectangle: Rounded Corners 38">
            <a:extLst>
              <a:ext uri="{FF2B5EF4-FFF2-40B4-BE49-F238E27FC236}">
                <a16:creationId xmlns:a16="http://schemas.microsoft.com/office/drawing/2014/main" xmlns="" id="{E6C5A464-EFF1-CC95-B32F-10A303B2D29D}"/>
              </a:ext>
            </a:extLst>
          </p:cNvPr>
          <p:cNvSpPr/>
          <p:nvPr/>
        </p:nvSpPr>
        <p:spPr>
          <a:xfrm>
            <a:off x="4081179" y="2985314"/>
            <a:ext cx="1510540" cy="6140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dirty="0">
                <a:solidFill>
                  <a:srgbClr val="000000"/>
                </a:solidFill>
                <a:latin typeface="Roboto" panose="02000000000000000000" pitchFamily="2" charset="0"/>
              </a:rPr>
              <a:t>जंगम विष</a:t>
            </a:r>
            <a:endParaRPr lang="en-US" dirty="0"/>
          </a:p>
        </p:txBody>
      </p:sp>
      <p:cxnSp>
        <p:nvCxnSpPr>
          <p:cNvPr id="44" name="Straight Connector 43">
            <a:extLst>
              <a:ext uri="{FF2B5EF4-FFF2-40B4-BE49-F238E27FC236}">
                <a16:creationId xmlns:a16="http://schemas.microsoft.com/office/drawing/2014/main" xmlns="" id="{C1F1A784-C1D7-5F05-24B6-4067FAA9FE20}"/>
              </a:ext>
            </a:extLst>
          </p:cNvPr>
          <p:cNvCxnSpPr>
            <a:cxnSpLocks/>
          </p:cNvCxnSpPr>
          <p:nvPr/>
        </p:nvCxnSpPr>
        <p:spPr>
          <a:xfrm>
            <a:off x="2468107" y="2617657"/>
            <a:ext cx="23683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5BCFF600-9B01-842A-A408-45D6FE262FC0}"/>
              </a:ext>
            </a:extLst>
          </p:cNvPr>
          <p:cNvCxnSpPr>
            <a:cxnSpLocks/>
          </p:cNvCxnSpPr>
          <p:nvPr/>
        </p:nvCxnSpPr>
        <p:spPr>
          <a:xfrm>
            <a:off x="4836449" y="2617657"/>
            <a:ext cx="0" cy="36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xmlns="" id="{AD11BCCC-0BB9-5B5D-B6E4-26CA6CB1C9C3}"/>
              </a:ext>
            </a:extLst>
          </p:cNvPr>
          <p:cNvSpPr/>
          <p:nvPr/>
        </p:nvSpPr>
        <p:spPr>
          <a:xfrm>
            <a:off x="6819895" y="2976306"/>
            <a:ext cx="1425383"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dirty="0"/>
              <a:t>गर विष</a:t>
            </a:r>
            <a:r>
              <a:rPr lang="en-US" dirty="0"/>
              <a:t> </a:t>
            </a:r>
          </a:p>
        </p:txBody>
      </p:sp>
      <p:sp>
        <p:nvSpPr>
          <p:cNvPr id="51" name="Rectangle: Rounded Corners 50">
            <a:extLst>
              <a:ext uri="{FF2B5EF4-FFF2-40B4-BE49-F238E27FC236}">
                <a16:creationId xmlns:a16="http://schemas.microsoft.com/office/drawing/2014/main" xmlns="" id="{548B41C9-0060-A261-B511-5763AFCCD900}"/>
              </a:ext>
            </a:extLst>
          </p:cNvPr>
          <p:cNvSpPr/>
          <p:nvPr/>
        </p:nvSpPr>
        <p:spPr>
          <a:xfrm>
            <a:off x="2850777" y="1656244"/>
            <a:ext cx="1425383" cy="6140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1800" b="0" i="0" dirty="0">
                <a:solidFill>
                  <a:srgbClr val="000000"/>
                </a:solidFill>
                <a:effectLst/>
                <a:latin typeface="Roboto" panose="02000000000000000000" pitchFamily="2" charset="0"/>
              </a:rPr>
              <a:t>अ</a:t>
            </a:r>
            <a:r>
              <a:rPr lang="hi-IN" dirty="0"/>
              <a:t>कृत्रिम  </a:t>
            </a:r>
            <a:endParaRPr lang="en-US" dirty="0"/>
          </a:p>
        </p:txBody>
      </p:sp>
      <p:cxnSp>
        <p:nvCxnSpPr>
          <p:cNvPr id="55" name="Straight Arrow Connector 54">
            <a:extLst>
              <a:ext uri="{FF2B5EF4-FFF2-40B4-BE49-F238E27FC236}">
                <a16:creationId xmlns:a16="http://schemas.microsoft.com/office/drawing/2014/main" xmlns="" id="{89D9E9F3-E284-C9B0-94CB-542FB8761EA6}"/>
              </a:ext>
            </a:extLst>
          </p:cNvPr>
          <p:cNvCxnSpPr>
            <a:cxnSpLocks/>
          </p:cNvCxnSpPr>
          <p:nvPr/>
        </p:nvCxnSpPr>
        <p:spPr>
          <a:xfrm flipH="1">
            <a:off x="3378025" y="2268080"/>
            <a:ext cx="1" cy="34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xmlns="" id="{1210E491-8FBD-28B6-BD4E-787E16B800EC}"/>
              </a:ext>
            </a:extLst>
          </p:cNvPr>
          <p:cNvSpPr/>
          <p:nvPr/>
        </p:nvSpPr>
        <p:spPr>
          <a:xfrm>
            <a:off x="5017998" y="322753"/>
            <a:ext cx="1510546" cy="6543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2400" dirty="0">
                <a:solidFill>
                  <a:srgbClr val="000000"/>
                </a:solidFill>
                <a:latin typeface="Roboto" panose="02000000000000000000" pitchFamily="2" charset="0"/>
              </a:rPr>
              <a:t>विष</a:t>
            </a:r>
            <a:endParaRPr lang="en-US" sz="2400" dirty="0"/>
          </a:p>
        </p:txBody>
      </p:sp>
      <p:sp>
        <p:nvSpPr>
          <p:cNvPr id="11" name="Rectangle: Rounded Corners 10">
            <a:extLst>
              <a:ext uri="{FF2B5EF4-FFF2-40B4-BE49-F238E27FC236}">
                <a16:creationId xmlns:a16="http://schemas.microsoft.com/office/drawing/2014/main" xmlns="" id="{9B86A6D6-8F96-0A24-1A48-99524EDAE5D0}"/>
              </a:ext>
            </a:extLst>
          </p:cNvPr>
          <p:cNvSpPr/>
          <p:nvPr/>
        </p:nvSpPr>
        <p:spPr>
          <a:xfrm>
            <a:off x="7915840" y="1654013"/>
            <a:ext cx="1425383" cy="6140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dirty="0"/>
              <a:t>कृत्रिम  </a:t>
            </a:r>
            <a:endParaRPr lang="en-US" dirty="0"/>
          </a:p>
        </p:txBody>
      </p:sp>
      <p:cxnSp>
        <p:nvCxnSpPr>
          <p:cNvPr id="13" name="Straight Arrow Connector 12">
            <a:extLst>
              <a:ext uri="{FF2B5EF4-FFF2-40B4-BE49-F238E27FC236}">
                <a16:creationId xmlns:a16="http://schemas.microsoft.com/office/drawing/2014/main" xmlns="" id="{727C39F3-52B2-064F-B6C1-46D890CA1C6D}"/>
              </a:ext>
            </a:extLst>
          </p:cNvPr>
          <p:cNvCxnSpPr>
            <a:cxnSpLocks/>
          </p:cNvCxnSpPr>
          <p:nvPr/>
        </p:nvCxnSpPr>
        <p:spPr>
          <a:xfrm>
            <a:off x="3378025" y="1362634"/>
            <a:ext cx="0" cy="24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1FE62EBE-8A83-A26D-4045-6F58CD5A9998}"/>
              </a:ext>
            </a:extLst>
          </p:cNvPr>
          <p:cNvCxnSpPr>
            <a:cxnSpLocks/>
          </p:cNvCxnSpPr>
          <p:nvPr/>
        </p:nvCxnSpPr>
        <p:spPr>
          <a:xfrm>
            <a:off x="2468107" y="2631129"/>
            <a:ext cx="0" cy="36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4F56848-4DB6-DD72-96AD-BC33533D99D2}"/>
              </a:ext>
            </a:extLst>
          </p:cNvPr>
          <p:cNvCxnSpPr>
            <a:cxnSpLocks/>
          </p:cNvCxnSpPr>
          <p:nvPr/>
        </p:nvCxnSpPr>
        <p:spPr>
          <a:xfrm>
            <a:off x="7607123" y="2631129"/>
            <a:ext cx="23683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D28DA03A-FF9F-5379-265B-2694492D37D3}"/>
              </a:ext>
            </a:extLst>
          </p:cNvPr>
          <p:cNvCxnSpPr>
            <a:cxnSpLocks/>
          </p:cNvCxnSpPr>
          <p:nvPr/>
        </p:nvCxnSpPr>
        <p:spPr>
          <a:xfrm>
            <a:off x="9975465" y="2631129"/>
            <a:ext cx="0" cy="309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2969CD1-D5A2-D7CA-B6B0-F09D5BE46D94}"/>
              </a:ext>
            </a:extLst>
          </p:cNvPr>
          <p:cNvCxnSpPr>
            <a:cxnSpLocks/>
          </p:cNvCxnSpPr>
          <p:nvPr/>
        </p:nvCxnSpPr>
        <p:spPr>
          <a:xfrm>
            <a:off x="7607123" y="2631129"/>
            <a:ext cx="0" cy="309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xmlns="" id="{471FF87B-4B10-F9B9-3694-A7B38E1EB2FD}"/>
              </a:ext>
            </a:extLst>
          </p:cNvPr>
          <p:cNvSpPr/>
          <p:nvPr/>
        </p:nvSpPr>
        <p:spPr>
          <a:xfrm>
            <a:off x="674591" y="4351274"/>
            <a:ext cx="1510540" cy="6140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dirty="0">
                <a:solidFill>
                  <a:srgbClr val="000000"/>
                </a:solidFill>
                <a:latin typeface="Roboto" panose="02000000000000000000" pitchFamily="2" charset="0"/>
              </a:rPr>
              <a:t> </a:t>
            </a:r>
            <a:endParaRPr lang="en-US" dirty="0">
              <a:solidFill>
                <a:srgbClr val="000000"/>
              </a:solidFill>
              <a:latin typeface="Roboto" panose="02000000000000000000" pitchFamily="2" charset="0"/>
            </a:endParaRPr>
          </a:p>
          <a:p>
            <a:pPr algn="ctr"/>
            <a:endParaRPr lang="en-US" b="0" i="0" dirty="0">
              <a:solidFill>
                <a:srgbClr val="000000"/>
              </a:solidFill>
              <a:effectLst/>
              <a:latin typeface="Roboto" panose="02000000000000000000" pitchFamily="2" charset="0"/>
            </a:endParaRPr>
          </a:p>
          <a:p>
            <a:pPr algn="ctr"/>
            <a:r>
              <a:rPr lang="hi-IN" b="0" i="0" dirty="0">
                <a:solidFill>
                  <a:srgbClr val="000000"/>
                </a:solidFill>
                <a:effectLst/>
                <a:latin typeface="Roboto" panose="02000000000000000000" pitchFamily="2" charset="0"/>
              </a:rPr>
              <a:t>वानस्पतिक</a:t>
            </a:r>
            <a:endParaRPr lang="en-US" sz="1800" dirty="0"/>
          </a:p>
          <a:p>
            <a:pPr algn="ctr"/>
            <a:endParaRPr lang="en-US" dirty="0">
              <a:solidFill>
                <a:srgbClr val="000000"/>
              </a:solidFill>
              <a:latin typeface="Roboto" panose="02000000000000000000" pitchFamily="2" charset="0"/>
            </a:endParaRPr>
          </a:p>
          <a:p>
            <a:pPr algn="ctr"/>
            <a:endParaRPr lang="en-US" dirty="0"/>
          </a:p>
        </p:txBody>
      </p:sp>
      <p:sp>
        <p:nvSpPr>
          <p:cNvPr id="22" name="Rectangle: Rounded Corners 21">
            <a:extLst>
              <a:ext uri="{FF2B5EF4-FFF2-40B4-BE49-F238E27FC236}">
                <a16:creationId xmlns:a16="http://schemas.microsoft.com/office/drawing/2014/main" xmlns="" id="{1D677434-0B2F-5F76-95E5-F4CBBD50D613}"/>
              </a:ext>
            </a:extLst>
          </p:cNvPr>
          <p:cNvSpPr/>
          <p:nvPr/>
        </p:nvSpPr>
        <p:spPr>
          <a:xfrm>
            <a:off x="2850777" y="4351274"/>
            <a:ext cx="1510540" cy="6140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b="0" i="0">
                <a:solidFill>
                  <a:srgbClr val="000000"/>
                </a:solidFill>
                <a:effectLst/>
                <a:latin typeface="Roboto" panose="02000000000000000000" pitchFamily="2" charset="0"/>
              </a:rPr>
              <a:t>खनिज</a:t>
            </a:r>
            <a:endParaRPr lang="en-US" dirty="0"/>
          </a:p>
        </p:txBody>
      </p:sp>
      <p:cxnSp>
        <p:nvCxnSpPr>
          <p:cNvPr id="24" name="Straight Arrow Connector 23">
            <a:extLst>
              <a:ext uri="{FF2B5EF4-FFF2-40B4-BE49-F238E27FC236}">
                <a16:creationId xmlns:a16="http://schemas.microsoft.com/office/drawing/2014/main" xmlns="" id="{74B40561-AEA0-F23C-17F6-AD459BE2A070}"/>
              </a:ext>
            </a:extLst>
          </p:cNvPr>
          <p:cNvCxnSpPr>
            <a:cxnSpLocks/>
          </p:cNvCxnSpPr>
          <p:nvPr/>
        </p:nvCxnSpPr>
        <p:spPr>
          <a:xfrm flipH="1">
            <a:off x="2479860" y="3585973"/>
            <a:ext cx="1" cy="34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5E032D9-E679-D597-F785-817322BF6AB9}"/>
              </a:ext>
            </a:extLst>
          </p:cNvPr>
          <p:cNvCxnSpPr>
            <a:cxnSpLocks/>
          </p:cNvCxnSpPr>
          <p:nvPr/>
        </p:nvCxnSpPr>
        <p:spPr>
          <a:xfrm>
            <a:off x="1429861" y="3944478"/>
            <a:ext cx="2133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C82F6D59-B773-EAE1-A4BC-12C97D60AF82}"/>
              </a:ext>
            </a:extLst>
          </p:cNvPr>
          <p:cNvCxnSpPr>
            <a:cxnSpLocks/>
          </p:cNvCxnSpPr>
          <p:nvPr/>
        </p:nvCxnSpPr>
        <p:spPr>
          <a:xfrm>
            <a:off x="3563467" y="3935550"/>
            <a:ext cx="0" cy="318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9989AD09-D463-0E39-A4BF-228619F08686}"/>
              </a:ext>
            </a:extLst>
          </p:cNvPr>
          <p:cNvCxnSpPr>
            <a:cxnSpLocks/>
          </p:cNvCxnSpPr>
          <p:nvPr/>
        </p:nvCxnSpPr>
        <p:spPr>
          <a:xfrm>
            <a:off x="1429861" y="3951248"/>
            <a:ext cx="0" cy="318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77635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TM16401371[[fn=Atlas]]</Template>
  <TotalTime>2367</TotalTime>
  <Words>2843</Words>
  <Application>Microsoft Office PowerPoint</Application>
  <PresentationFormat>Custom</PresentationFormat>
  <Paragraphs>750</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Facet</vt:lpstr>
      <vt:lpstr>Slide 1</vt:lpstr>
      <vt:lpstr>Slide 2</vt:lpstr>
      <vt:lpstr>Concept of visha</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vish</dc:title>
  <dc:creator>Singh, Himanshu</dc:creator>
  <cp:lastModifiedBy>com valley</cp:lastModifiedBy>
  <cp:revision>15</cp:revision>
  <dcterms:created xsi:type="dcterms:W3CDTF">2024-01-27T03:45:52Z</dcterms:created>
  <dcterms:modified xsi:type="dcterms:W3CDTF">2024-02-15T05:26:00Z</dcterms:modified>
</cp:coreProperties>
</file>